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72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73" r:id="rId15"/>
    <p:sldId id="284" r:id="rId16"/>
    <p:sldId id="285" r:id="rId17"/>
    <p:sldId id="286" r:id="rId18"/>
    <p:sldId id="287" r:id="rId19"/>
    <p:sldId id="288" r:id="rId20"/>
    <p:sldId id="274" r:id="rId21"/>
    <p:sldId id="264" r:id="rId22"/>
  </p:sldIdLst>
  <p:sldSz cx="18288000" cy="10287000"/>
  <p:notesSz cx="6858000" cy="9144000"/>
  <p:embeddedFontLst>
    <p:embeddedFont>
      <p:font typeface="Gmarket Sans Bold" panose="020B0600000101010101" charset="-127"/>
      <p:bold r:id="rId23"/>
    </p:embeddedFont>
    <p:embeddedFont>
      <p:font typeface="Gmarket Sans Light" panose="020B0600000101010101" charset="-127"/>
      <p:regular r:id="rId24"/>
    </p:embeddedFont>
    <p:embeddedFont>
      <p:font typeface="에스코어 드림 8 Heavy" panose="020B0903030302020204" pitchFamily="34" charset="-127"/>
      <p:bold r:id="rId25"/>
    </p:embeddedFont>
    <p:embeddedFont>
      <p:font typeface="에스코어 드림 9 Black" panose="020B0A03030302020204" pitchFamily="34" charset="-127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36118-8402-4E9F-8E01-28C9C1173637}" v="7" dt="2024-07-27T19:10:29.399"/>
    <p1510:client id="{7D2905C4-7A7B-4E98-BFE0-A3F1F7520B79}" v="91" dt="2024-07-28T18:01:12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원 안" userId="3f4a8293f1f92f1c" providerId="LiveId" clId="{7D2905C4-7A7B-4E98-BFE0-A3F1F7520B79}"/>
    <pc:docChg chg="undo redo custSel delSld modSld">
      <pc:chgData name="정원 안" userId="3f4a8293f1f92f1c" providerId="LiveId" clId="{7D2905C4-7A7B-4E98-BFE0-A3F1F7520B79}" dt="2024-07-28T18:02:04.032" v="1649" actId="14100"/>
      <pc:docMkLst>
        <pc:docMk/>
      </pc:docMkLst>
      <pc:sldChg chg="modSp mod">
        <pc:chgData name="정원 안" userId="3f4a8293f1f92f1c" providerId="LiveId" clId="{7D2905C4-7A7B-4E98-BFE0-A3F1F7520B79}" dt="2024-07-28T18:02:04.032" v="1649" actId="14100"/>
        <pc:sldMkLst>
          <pc:docMk/>
          <pc:sldMk cId="0" sldId="256"/>
        </pc:sldMkLst>
        <pc:spChg chg="mod">
          <ac:chgData name="정원 안" userId="3f4a8293f1f92f1c" providerId="LiveId" clId="{7D2905C4-7A7B-4E98-BFE0-A3F1F7520B79}" dt="2024-07-28T18:02:04.032" v="1649" actId="14100"/>
          <ac:spMkLst>
            <pc:docMk/>
            <pc:sldMk cId="0" sldId="256"/>
            <ac:spMk id="20" creationId="{2DF8C406-1C1E-8F98-00AC-88D5CBA11E50}"/>
          </ac:spMkLst>
        </pc:spChg>
      </pc:sldChg>
      <pc:sldChg chg="delSp modSp mod">
        <pc:chgData name="정원 안" userId="3f4a8293f1f92f1c" providerId="LiveId" clId="{7D2905C4-7A7B-4E98-BFE0-A3F1F7520B79}" dt="2024-07-28T18:01:48.882" v="1632" actId="1076"/>
        <pc:sldMkLst>
          <pc:docMk/>
          <pc:sldMk cId="0" sldId="257"/>
        </pc:sldMkLst>
        <pc:spChg chg="del">
          <ac:chgData name="정원 안" userId="3f4a8293f1f92f1c" providerId="LiveId" clId="{7D2905C4-7A7B-4E98-BFE0-A3F1F7520B79}" dt="2024-07-28T14:16:34.571" v="0" actId="21"/>
          <ac:spMkLst>
            <pc:docMk/>
            <pc:sldMk cId="0" sldId="257"/>
            <ac:spMk id="19" creationId="{00000000-0000-0000-0000-000000000000}"/>
          </ac:spMkLst>
        </pc:spChg>
        <pc:spChg chg="del">
          <ac:chgData name="정원 안" userId="3f4a8293f1f92f1c" providerId="LiveId" clId="{7D2905C4-7A7B-4E98-BFE0-A3F1F7520B79}" dt="2024-07-28T14:16:36.802" v="1" actId="21"/>
          <ac:spMkLst>
            <pc:docMk/>
            <pc:sldMk cId="0" sldId="257"/>
            <ac:spMk id="20" creationId="{00000000-0000-0000-0000-000000000000}"/>
          </ac:spMkLst>
        </pc:spChg>
        <pc:spChg chg="del">
          <ac:chgData name="정원 안" userId="3f4a8293f1f92f1c" providerId="LiveId" clId="{7D2905C4-7A7B-4E98-BFE0-A3F1F7520B79}" dt="2024-07-28T14:16:39.117" v="2" actId="21"/>
          <ac:spMkLst>
            <pc:docMk/>
            <pc:sldMk cId="0" sldId="257"/>
            <ac:spMk id="22" creationId="{00000000-0000-0000-0000-000000000000}"/>
          </ac:spMkLst>
        </pc:spChg>
        <pc:spChg chg="del">
          <ac:chgData name="정원 안" userId="3f4a8293f1f92f1c" providerId="LiveId" clId="{7D2905C4-7A7B-4E98-BFE0-A3F1F7520B79}" dt="2024-07-28T14:16:41.946" v="3" actId="21"/>
          <ac:spMkLst>
            <pc:docMk/>
            <pc:sldMk cId="0" sldId="257"/>
            <ac:spMk id="23" creationId="{00000000-0000-0000-0000-000000000000}"/>
          </ac:spMkLst>
        </pc:spChg>
        <pc:picChg chg="mod">
          <ac:chgData name="정원 안" userId="3f4a8293f1f92f1c" providerId="LiveId" clId="{7D2905C4-7A7B-4E98-BFE0-A3F1F7520B79}" dt="2024-07-28T18:01:48.882" v="1632" actId="1076"/>
          <ac:picMkLst>
            <pc:docMk/>
            <pc:sldMk cId="0" sldId="257"/>
            <ac:picMk id="3" creationId="{00000000-0000-0000-0000-000000000000}"/>
          </ac:picMkLst>
        </pc:picChg>
      </pc:sldChg>
      <pc:sldChg chg="del">
        <pc:chgData name="정원 안" userId="3f4a8293f1f92f1c" providerId="LiveId" clId="{7D2905C4-7A7B-4E98-BFE0-A3F1F7520B79}" dt="2024-07-28T14:16:54.848" v="4" actId="2696"/>
        <pc:sldMkLst>
          <pc:docMk/>
          <pc:sldMk cId="0" sldId="258"/>
        </pc:sldMkLst>
      </pc:sldChg>
      <pc:sldChg chg="addSp delSp modSp mod">
        <pc:chgData name="정원 안" userId="3f4a8293f1f92f1c" providerId="LiveId" clId="{7D2905C4-7A7B-4E98-BFE0-A3F1F7520B79}" dt="2024-07-28T17:59:03.090" v="1596" actId="1076"/>
        <pc:sldMkLst>
          <pc:docMk/>
          <pc:sldMk cId="0" sldId="260"/>
        </pc:sldMkLst>
        <pc:spChg chg="add del mod">
          <ac:chgData name="정원 안" userId="3f4a8293f1f92f1c" providerId="LiveId" clId="{7D2905C4-7A7B-4E98-BFE0-A3F1F7520B79}" dt="2024-07-28T14:24:16.706" v="15"/>
          <ac:spMkLst>
            <pc:docMk/>
            <pc:sldMk cId="0" sldId="260"/>
            <ac:spMk id="2" creationId="{31E28F0B-F284-A8B6-D2EF-0A15A7C288DB}"/>
          </ac:spMkLst>
        </pc:spChg>
        <pc:spChg chg="add del mod">
          <ac:chgData name="정원 안" userId="3f4a8293f1f92f1c" providerId="LiveId" clId="{7D2905C4-7A7B-4E98-BFE0-A3F1F7520B79}" dt="2024-07-28T14:28:05.289" v="22"/>
          <ac:spMkLst>
            <pc:docMk/>
            <pc:sldMk cId="0" sldId="260"/>
            <ac:spMk id="4" creationId="{4F6803C6-E0CA-B8FE-F2B7-84D67BCA38FD}"/>
          </ac:spMkLst>
        </pc:spChg>
        <pc:spChg chg="mod">
          <ac:chgData name="정원 안" userId="3f4a8293f1f92f1c" providerId="LiveId" clId="{7D2905C4-7A7B-4E98-BFE0-A3F1F7520B79}" dt="2024-07-28T14:44:22.737" v="245" actId="1076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정원 안" userId="3f4a8293f1f92f1c" providerId="LiveId" clId="{7D2905C4-7A7B-4E98-BFE0-A3F1F7520B79}" dt="2024-07-28T14:52:34.405" v="330" actId="1076"/>
          <ac:spMkLst>
            <pc:docMk/>
            <pc:sldMk cId="0" sldId="260"/>
            <ac:spMk id="6" creationId="{B858C15F-4FEF-D7B8-E1D8-FC1C926BD481}"/>
          </ac:spMkLst>
        </pc:spChg>
        <pc:spChg chg="add mod">
          <ac:chgData name="정원 안" userId="3f4a8293f1f92f1c" providerId="LiveId" clId="{7D2905C4-7A7B-4E98-BFE0-A3F1F7520B79}" dt="2024-07-28T15:28:02.276" v="387" actId="1076"/>
          <ac:spMkLst>
            <pc:docMk/>
            <pc:sldMk cId="0" sldId="260"/>
            <ac:spMk id="30" creationId="{2A7947EA-8DDB-D7DD-9703-90C554122A33}"/>
          </ac:spMkLst>
        </pc:spChg>
        <pc:picChg chg="mod">
          <ac:chgData name="정원 안" userId="3f4a8293f1f92f1c" providerId="LiveId" clId="{7D2905C4-7A7B-4E98-BFE0-A3F1F7520B79}" dt="2024-07-28T14:46:05.719" v="283" actId="14100"/>
          <ac:picMkLst>
            <pc:docMk/>
            <pc:sldMk cId="0" sldId="260"/>
            <ac:picMk id="3" creationId="{00000000-0000-0000-0000-000000000000}"/>
          </ac:picMkLst>
        </pc:picChg>
        <pc:picChg chg="add del mod">
          <ac:chgData name="정원 안" userId="3f4a8293f1f92f1c" providerId="LiveId" clId="{7D2905C4-7A7B-4E98-BFE0-A3F1F7520B79}" dt="2024-07-28T14:33:25.448" v="100" actId="21"/>
          <ac:picMkLst>
            <pc:docMk/>
            <pc:sldMk cId="0" sldId="260"/>
            <ac:picMk id="8" creationId="{80B562B8-8549-D78B-57A2-82B3B656D166}"/>
          </ac:picMkLst>
        </pc:picChg>
        <pc:picChg chg="add del mod">
          <ac:chgData name="정원 안" userId="3f4a8293f1f92f1c" providerId="LiveId" clId="{7D2905C4-7A7B-4E98-BFE0-A3F1F7520B79}" dt="2024-07-28T14:34:32.044" v="105" actId="21"/>
          <ac:picMkLst>
            <pc:docMk/>
            <pc:sldMk cId="0" sldId="260"/>
            <ac:picMk id="10" creationId="{FB88640D-4E42-BF90-B8EF-EE4A43F30DC7}"/>
          </ac:picMkLst>
        </pc:picChg>
        <pc:picChg chg="add mod">
          <ac:chgData name="정원 안" userId="3f4a8293f1f92f1c" providerId="LiveId" clId="{7D2905C4-7A7B-4E98-BFE0-A3F1F7520B79}" dt="2024-07-28T15:24:29.613" v="361" actId="1076"/>
          <ac:picMkLst>
            <pc:docMk/>
            <pc:sldMk cId="0" sldId="260"/>
            <ac:picMk id="12" creationId="{2B7016A6-52E1-D25C-DF6A-DC5CC26C54B5}"/>
          </ac:picMkLst>
        </pc:picChg>
        <pc:picChg chg="add del mod">
          <ac:chgData name="정원 안" userId="3f4a8293f1f92f1c" providerId="LiveId" clId="{7D2905C4-7A7B-4E98-BFE0-A3F1F7520B79}" dt="2024-07-28T14:46:41.853" v="284" actId="21"/>
          <ac:picMkLst>
            <pc:docMk/>
            <pc:sldMk cId="0" sldId="260"/>
            <ac:picMk id="14" creationId="{D614CDBE-8D93-1ECE-CD4E-7EDAF9A06712}"/>
          </ac:picMkLst>
        </pc:picChg>
        <pc:picChg chg="add del mod">
          <ac:chgData name="정원 안" userId="3f4a8293f1f92f1c" providerId="LiveId" clId="{7D2905C4-7A7B-4E98-BFE0-A3F1F7520B79}" dt="2024-07-28T14:50:26.914" v="295" actId="21"/>
          <ac:picMkLst>
            <pc:docMk/>
            <pc:sldMk cId="0" sldId="260"/>
            <ac:picMk id="16" creationId="{DF095F8A-21E7-0419-E930-8F8A63258522}"/>
          </ac:picMkLst>
        </pc:picChg>
        <pc:picChg chg="add del mod">
          <ac:chgData name="정원 안" userId="3f4a8293f1f92f1c" providerId="LiveId" clId="{7D2905C4-7A7B-4E98-BFE0-A3F1F7520B79}" dt="2024-07-28T14:58:15.998" v="354" actId="21"/>
          <ac:picMkLst>
            <pc:docMk/>
            <pc:sldMk cId="0" sldId="260"/>
            <ac:picMk id="18" creationId="{250F4919-507D-0938-3081-1A847B1FDAB3}"/>
          </ac:picMkLst>
        </pc:picChg>
        <pc:picChg chg="add mod">
          <ac:chgData name="정원 안" userId="3f4a8293f1f92f1c" providerId="LiveId" clId="{7D2905C4-7A7B-4E98-BFE0-A3F1F7520B79}" dt="2024-07-28T15:28:04.835" v="389" actId="1076"/>
          <ac:picMkLst>
            <pc:docMk/>
            <pc:sldMk cId="0" sldId="260"/>
            <ac:picMk id="20" creationId="{9D125ABC-D6E3-235E-FD86-FC0A99CC4FD7}"/>
          </ac:picMkLst>
        </pc:picChg>
        <pc:picChg chg="add mod">
          <ac:chgData name="정원 안" userId="3f4a8293f1f92f1c" providerId="LiveId" clId="{7D2905C4-7A7B-4E98-BFE0-A3F1F7520B79}" dt="2024-07-28T15:27:59.363" v="386" actId="1076"/>
          <ac:picMkLst>
            <pc:docMk/>
            <pc:sldMk cId="0" sldId="260"/>
            <ac:picMk id="22" creationId="{41C83955-2390-9E7D-6C14-C0B42B4E9477}"/>
          </ac:picMkLst>
        </pc:picChg>
        <pc:picChg chg="add mod">
          <ac:chgData name="정원 안" userId="3f4a8293f1f92f1c" providerId="LiveId" clId="{7D2905C4-7A7B-4E98-BFE0-A3F1F7520B79}" dt="2024-07-28T15:24:26.406" v="360" actId="1076"/>
          <ac:picMkLst>
            <pc:docMk/>
            <pc:sldMk cId="0" sldId="260"/>
            <ac:picMk id="24" creationId="{013F1C9B-4F21-5CE7-9A91-9270C96ECBC4}"/>
          </ac:picMkLst>
        </pc:picChg>
        <pc:picChg chg="add mod">
          <ac:chgData name="정원 안" userId="3f4a8293f1f92f1c" providerId="LiveId" clId="{7D2905C4-7A7B-4E98-BFE0-A3F1F7520B79}" dt="2024-07-28T15:26:20.537" v="373" actId="1076"/>
          <ac:picMkLst>
            <pc:docMk/>
            <pc:sldMk cId="0" sldId="260"/>
            <ac:picMk id="26" creationId="{C6948F4E-8502-2786-6392-CE750AB70120}"/>
          </ac:picMkLst>
        </pc:picChg>
        <pc:picChg chg="add mod">
          <ac:chgData name="정원 안" userId="3f4a8293f1f92f1c" providerId="LiveId" clId="{7D2905C4-7A7B-4E98-BFE0-A3F1F7520B79}" dt="2024-07-28T15:26:35.683" v="375" actId="1076"/>
          <ac:picMkLst>
            <pc:docMk/>
            <pc:sldMk cId="0" sldId="260"/>
            <ac:picMk id="27" creationId="{699A5FF7-CC0D-49D5-DED1-6AABE1DA8169}"/>
          </ac:picMkLst>
        </pc:picChg>
        <pc:picChg chg="add del mod">
          <ac:chgData name="정원 안" userId="3f4a8293f1f92f1c" providerId="LiveId" clId="{7D2905C4-7A7B-4E98-BFE0-A3F1F7520B79}" dt="2024-07-28T15:27:23.179" v="381" actId="21"/>
          <ac:picMkLst>
            <pc:docMk/>
            <pc:sldMk cId="0" sldId="260"/>
            <ac:picMk id="29" creationId="{2D138CEA-5D6A-40DB-8D93-22BB9E5F9B0E}"/>
          </ac:picMkLst>
        </pc:picChg>
        <pc:picChg chg="add mod">
          <ac:chgData name="정원 안" userId="3f4a8293f1f92f1c" providerId="LiveId" clId="{7D2905C4-7A7B-4E98-BFE0-A3F1F7520B79}" dt="2024-07-28T17:59:03.090" v="1596" actId="1076"/>
          <ac:picMkLst>
            <pc:docMk/>
            <pc:sldMk cId="0" sldId="260"/>
            <ac:picMk id="31" creationId="{47D2CAFB-9D7E-5DC6-64AE-AA853BC86004}"/>
          </ac:picMkLst>
        </pc:picChg>
      </pc:sldChg>
      <pc:sldChg chg="del">
        <pc:chgData name="정원 안" userId="3f4a8293f1f92f1c" providerId="LiveId" clId="{7D2905C4-7A7B-4E98-BFE0-A3F1F7520B79}" dt="2024-07-28T17:57:50.681" v="1585" actId="2696"/>
        <pc:sldMkLst>
          <pc:docMk/>
          <pc:sldMk cId="0" sldId="261"/>
        </pc:sldMkLst>
      </pc:sldChg>
      <pc:sldChg chg="del">
        <pc:chgData name="정원 안" userId="3f4a8293f1f92f1c" providerId="LiveId" clId="{7D2905C4-7A7B-4E98-BFE0-A3F1F7520B79}" dt="2024-07-28T17:57:53.803" v="1586" actId="2696"/>
        <pc:sldMkLst>
          <pc:docMk/>
          <pc:sldMk cId="0" sldId="262"/>
        </pc:sldMkLst>
      </pc:sldChg>
      <pc:sldChg chg="del">
        <pc:chgData name="정원 안" userId="3f4a8293f1f92f1c" providerId="LiveId" clId="{7D2905C4-7A7B-4E98-BFE0-A3F1F7520B79}" dt="2024-07-28T17:57:55.451" v="1587" actId="2696"/>
        <pc:sldMkLst>
          <pc:docMk/>
          <pc:sldMk cId="0" sldId="263"/>
        </pc:sldMkLst>
      </pc:sldChg>
      <pc:sldChg chg="delSp modSp mod">
        <pc:chgData name="정원 안" userId="3f4a8293f1f92f1c" providerId="LiveId" clId="{7D2905C4-7A7B-4E98-BFE0-A3F1F7520B79}" dt="2024-07-28T17:58:26.193" v="1593" actId="255"/>
        <pc:sldMkLst>
          <pc:docMk/>
          <pc:sldMk cId="0" sldId="264"/>
        </pc:sldMkLst>
        <pc:spChg chg="del">
          <ac:chgData name="정원 안" userId="3f4a8293f1f92f1c" providerId="LiveId" clId="{7D2905C4-7A7B-4E98-BFE0-A3F1F7520B79}" dt="2024-07-28T17:58:04.696" v="1589" actId="21"/>
          <ac:spMkLst>
            <pc:docMk/>
            <pc:sldMk cId="0" sldId="264"/>
            <ac:spMk id="6" creationId="{00000000-0000-0000-0000-000000000000}"/>
          </ac:spMkLst>
        </pc:spChg>
        <pc:spChg chg="del">
          <ac:chgData name="정원 안" userId="3f4a8293f1f92f1c" providerId="LiveId" clId="{7D2905C4-7A7B-4E98-BFE0-A3F1F7520B79}" dt="2024-07-28T17:58:01.997" v="1588" actId="21"/>
          <ac:spMkLst>
            <pc:docMk/>
            <pc:sldMk cId="0" sldId="264"/>
            <ac:spMk id="7" creationId="{00000000-0000-0000-0000-000000000000}"/>
          </ac:spMkLst>
        </pc:spChg>
        <pc:spChg chg="mod">
          <ac:chgData name="정원 안" userId="3f4a8293f1f92f1c" providerId="LiveId" clId="{7D2905C4-7A7B-4E98-BFE0-A3F1F7520B79}" dt="2024-07-28T17:58:26.193" v="1593" actId="255"/>
          <ac:spMkLst>
            <pc:docMk/>
            <pc:sldMk cId="0" sldId="264"/>
            <ac:spMk id="8" creationId="{00000000-0000-0000-0000-000000000000}"/>
          </ac:spMkLst>
        </pc:spChg>
        <pc:spChg chg="del">
          <ac:chgData name="정원 안" userId="3f4a8293f1f92f1c" providerId="LiveId" clId="{7D2905C4-7A7B-4E98-BFE0-A3F1F7520B79}" dt="2024-07-28T17:58:07.225" v="1590" actId="21"/>
          <ac:spMkLst>
            <pc:docMk/>
            <pc:sldMk cId="0" sldId="264"/>
            <ac:spMk id="10" creationId="{00000000-0000-0000-0000-000000000000}"/>
          </ac:spMkLst>
        </pc:spChg>
        <pc:spChg chg="del">
          <ac:chgData name="정원 안" userId="3f4a8293f1f92f1c" providerId="LiveId" clId="{7D2905C4-7A7B-4E98-BFE0-A3F1F7520B79}" dt="2024-07-28T17:58:09.646" v="1591" actId="21"/>
          <ac:spMkLst>
            <pc:docMk/>
            <pc:sldMk cId="0" sldId="264"/>
            <ac:spMk id="11" creationId="{00000000-0000-0000-0000-000000000000}"/>
          </ac:spMkLst>
        </pc:spChg>
        <pc:spChg chg="del">
          <ac:chgData name="정원 안" userId="3f4a8293f1f92f1c" providerId="LiveId" clId="{7D2905C4-7A7B-4E98-BFE0-A3F1F7520B79}" dt="2024-07-28T17:58:14.345" v="1592" actId="21"/>
          <ac:spMkLst>
            <pc:docMk/>
            <pc:sldMk cId="0" sldId="264"/>
            <ac:spMk id="12" creationId="{00000000-0000-0000-0000-000000000000}"/>
          </ac:spMkLst>
        </pc:spChg>
      </pc:sldChg>
      <pc:sldChg chg="del">
        <pc:chgData name="정원 안" userId="3f4a8293f1f92f1c" providerId="LiveId" clId="{7D2905C4-7A7B-4E98-BFE0-A3F1F7520B79}" dt="2024-07-28T14:44:41.929" v="249" actId="2696"/>
        <pc:sldMkLst>
          <pc:docMk/>
          <pc:sldMk cId="1403930755" sldId="265"/>
        </pc:sldMkLst>
      </pc:sldChg>
      <pc:sldChg chg="del">
        <pc:chgData name="정원 안" userId="3f4a8293f1f92f1c" providerId="LiveId" clId="{7D2905C4-7A7B-4E98-BFE0-A3F1F7520B79}" dt="2024-07-28T14:45:05.811" v="254" actId="2696"/>
        <pc:sldMkLst>
          <pc:docMk/>
          <pc:sldMk cId="3565342122" sldId="266"/>
        </pc:sldMkLst>
      </pc:sldChg>
      <pc:sldChg chg="del">
        <pc:chgData name="정원 안" userId="3f4a8293f1f92f1c" providerId="LiveId" clId="{7D2905C4-7A7B-4E98-BFE0-A3F1F7520B79}" dt="2024-07-28T14:45:07.760" v="255" actId="2696"/>
        <pc:sldMkLst>
          <pc:docMk/>
          <pc:sldMk cId="164550876" sldId="267"/>
        </pc:sldMkLst>
      </pc:sldChg>
      <pc:sldChg chg="del">
        <pc:chgData name="정원 안" userId="3f4a8293f1f92f1c" providerId="LiveId" clId="{7D2905C4-7A7B-4E98-BFE0-A3F1F7520B79}" dt="2024-07-28T14:44:46.009" v="250" actId="2696"/>
        <pc:sldMkLst>
          <pc:docMk/>
          <pc:sldMk cId="3528198841" sldId="268"/>
        </pc:sldMkLst>
      </pc:sldChg>
      <pc:sldChg chg="del">
        <pc:chgData name="정원 안" userId="3f4a8293f1f92f1c" providerId="LiveId" clId="{7D2905C4-7A7B-4E98-BFE0-A3F1F7520B79}" dt="2024-07-28T14:44:58.136" v="251" actId="2696"/>
        <pc:sldMkLst>
          <pc:docMk/>
          <pc:sldMk cId="4131555319" sldId="269"/>
        </pc:sldMkLst>
      </pc:sldChg>
      <pc:sldChg chg="del">
        <pc:chgData name="정원 안" userId="3f4a8293f1f92f1c" providerId="LiveId" clId="{7D2905C4-7A7B-4E98-BFE0-A3F1F7520B79}" dt="2024-07-28T14:45:02.076" v="252" actId="2696"/>
        <pc:sldMkLst>
          <pc:docMk/>
          <pc:sldMk cId="690227287" sldId="270"/>
        </pc:sldMkLst>
      </pc:sldChg>
      <pc:sldChg chg="del">
        <pc:chgData name="정원 안" userId="3f4a8293f1f92f1c" providerId="LiveId" clId="{7D2905C4-7A7B-4E98-BFE0-A3F1F7520B79}" dt="2024-07-28T14:45:03.944" v="253" actId="2696"/>
        <pc:sldMkLst>
          <pc:docMk/>
          <pc:sldMk cId="3584066301" sldId="271"/>
        </pc:sldMkLst>
      </pc:sldChg>
      <pc:sldChg chg="addSp delSp modSp mod">
        <pc:chgData name="정원 안" userId="3f4a8293f1f92f1c" providerId="LiveId" clId="{7D2905C4-7A7B-4E98-BFE0-A3F1F7520B79}" dt="2024-07-28T17:59:12.222" v="1598" actId="1076"/>
        <pc:sldMkLst>
          <pc:docMk/>
          <pc:sldMk cId="1724711408" sldId="272"/>
        </pc:sldMkLst>
        <pc:spChg chg="mod">
          <ac:chgData name="정원 안" userId="3f4a8293f1f92f1c" providerId="LiveId" clId="{7D2905C4-7A7B-4E98-BFE0-A3F1F7520B79}" dt="2024-07-28T14:44:29.212" v="246" actId="1076"/>
          <ac:spMkLst>
            <pc:docMk/>
            <pc:sldMk cId="1724711408" sldId="272"/>
            <ac:spMk id="5" creationId="{00000000-0000-0000-0000-000000000000}"/>
          </ac:spMkLst>
        </pc:spChg>
        <pc:spChg chg="del">
          <ac:chgData name="정원 안" userId="3f4a8293f1f92f1c" providerId="LiveId" clId="{7D2905C4-7A7B-4E98-BFE0-A3F1F7520B79}" dt="2024-07-28T14:43:26.958" v="201" actId="21"/>
          <ac:spMkLst>
            <pc:docMk/>
            <pc:sldMk cId="1724711408" sldId="272"/>
            <ac:spMk id="6" creationId="{B858C15F-4FEF-D7B8-E1D8-FC1C926BD481}"/>
          </ac:spMkLst>
        </pc:spChg>
        <pc:picChg chg="mod">
          <ac:chgData name="정원 안" userId="3f4a8293f1f92f1c" providerId="LiveId" clId="{7D2905C4-7A7B-4E98-BFE0-A3F1F7520B79}" dt="2024-07-28T14:46:01.183" v="282" actId="14100"/>
          <ac:picMkLst>
            <pc:docMk/>
            <pc:sldMk cId="1724711408" sldId="272"/>
            <ac:picMk id="3" creationId="{00000000-0000-0000-0000-000000000000}"/>
          </ac:picMkLst>
        </pc:picChg>
        <pc:picChg chg="add del mod">
          <ac:chgData name="정원 안" userId="3f4a8293f1f92f1c" providerId="LiveId" clId="{7D2905C4-7A7B-4E98-BFE0-A3F1F7520B79}" dt="2024-07-28T15:57:25.239" v="402" actId="21"/>
          <ac:picMkLst>
            <pc:docMk/>
            <pc:sldMk cId="1724711408" sldId="272"/>
            <ac:picMk id="4" creationId="{058D070B-B966-E195-5632-45C021BB68A5}"/>
          </ac:picMkLst>
        </pc:picChg>
        <pc:picChg chg="add mod">
          <ac:chgData name="정원 안" userId="3f4a8293f1f92f1c" providerId="LiveId" clId="{7D2905C4-7A7B-4E98-BFE0-A3F1F7520B79}" dt="2024-07-28T15:57:51.734" v="410" actId="1076"/>
          <ac:picMkLst>
            <pc:docMk/>
            <pc:sldMk cId="1724711408" sldId="272"/>
            <ac:picMk id="8" creationId="{BFB3B06F-82F3-E9F3-B3B5-1FD15DB5100B}"/>
          </ac:picMkLst>
        </pc:picChg>
        <pc:picChg chg="add mod">
          <ac:chgData name="정원 안" userId="3f4a8293f1f92f1c" providerId="LiveId" clId="{7D2905C4-7A7B-4E98-BFE0-A3F1F7520B79}" dt="2024-07-28T17:59:12.222" v="1598" actId="1076"/>
          <ac:picMkLst>
            <pc:docMk/>
            <pc:sldMk cId="1724711408" sldId="272"/>
            <ac:picMk id="9" creationId="{619DC5AE-C829-42F8-653E-EB25840FAA9A}"/>
          </ac:picMkLst>
        </pc:picChg>
        <pc:picChg chg="del">
          <ac:chgData name="정원 안" userId="3f4a8293f1f92f1c" providerId="LiveId" clId="{7D2905C4-7A7B-4E98-BFE0-A3F1F7520B79}" dt="2024-07-28T14:43:28.358" v="202" actId="21"/>
          <ac:picMkLst>
            <pc:docMk/>
            <pc:sldMk cId="1724711408" sldId="272"/>
            <ac:picMk id="12" creationId="{2B7016A6-52E1-D25C-DF6A-DC5CC26C54B5}"/>
          </ac:picMkLst>
        </pc:picChg>
        <pc:picChg chg="del">
          <ac:chgData name="정원 안" userId="3f4a8293f1f92f1c" providerId="LiveId" clId="{7D2905C4-7A7B-4E98-BFE0-A3F1F7520B79}" dt="2024-07-28T14:43:29.505" v="203" actId="21"/>
          <ac:picMkLst>
            <pc:docMk/>
            <pc:sldMk cId="1724711408" sldId="272"/>
            <ac:picMk id="14" creationId="{D614CDBE-8D93-1ECE-CD4E-7EDAF9A06712}"/>
          </ac:picMkLst>
        </pc:picChg>
      </pc:sldChg>
      <pc:sldChg chg="addSp delSp modSp mod">
        <pc:chgData name="정원 안" userId="3f4a8293f1f92f1c" providerId="LiveId" clId="{7D2905C4-7A7B-4E98-BFE0-A3F1F7520B79}" dt="2024-07-28T18:00:37.171" v="1619" actId="1076"/>
        <pc:sldMkLst>
          <pc:docMk/>
          <pc:sldMk cId="3332502895" sldId="273"/>
        </pc:sldMkLst>
        <pc:spChg chg="mod">
          <ac:chgData name="정원 안" userId="3f4a8293f1f92f1c" providerId="LiveId" clId="{7D2905C4-7A7B-4E98-BFE0-A3F1F7520B79}" dt="2024-07-28T14:44:32.987" v="247" actId="1076"/>
          <ac:spMkLst>
            <pc:docMk/>
            <pc:sldMk cId="3332502895" sldId="273"/>
            <ac:spMk id="5" creationId="{00000000-0000-0000-0000-000000000000}"/>
          </ac:spMkLst>
        </pc:spChg>
        <pc:spChg chg="add mod">
          <ac:chgData name="정원 안" userId="3f4a8293f1f92f1c" providerId="LiveId" clId="{7D2905C4-7A7B-4E98-BFE0-A3F1F7520B79}" dt="2024-07-28T17:41:39.957" v="643" actId="1076"/>
          <ac:spMkLst>
            <pc:docMk/>
            <pc:sldMk cId="3332502895" sldId="273"/>
            <ac:spMk id="8" creationId="{166B1D45-CB2D-CCED-840C-A75FA101A6D7}"/>
          </ac:spMkLst>
        </pc:spChg>
        <pc:picChg chg="mod">
          <ac:chgData name="정원 안" userId="3f4a8293f1f92f1c" providerId="LiveId" clId="{7D2905C4-7A7B-4E98-BFE0-A3F1F7520B79}" dt="2024-07-28T14:45:53.637" v="281" actId="14100"/>
          <ac:picMkLst>
            <pc:docMk/>
            <pc:sldMk cId="3332502895" sldId="273"/>
            <ac:picMk id="3" creationId="{00000000-0000-0000-0000-000000000000}"/>
          </ac:picMkLst>
        </pc:picChg>
        <pc:picChg chg="add del mod">
          <ac:chgData name="정원 안" userId="3f4a8293f1f92f1c" providerId="LiveId" clId="{7D2905C4-7A7B-4E98-BFE0-A3F1F7520B79}" dt="2024-07-28T17:24:27.423" v="488" actId="21"/>
          <ac:picMkLst>
            <pc:docMk/>
            <pc:sldMk cId="3332502895" sldId="273"/>
            <ac:picMk id="4" creationId="{F7D3D0DA-FA36-032F-B1D3-39A129129C23}"/>
          </ac:picMkLst>
        </pc:picChg>
        <pc:picChg chg="add mod">
          <ac:chgData name="정원 안" userId="3f4a8293f1f92f1c" providerId="LiveId" clId="{7D2905C4-7A7B-4E98-BFE0-A3F1F7520B79}" dt="2024-07-28T17:40:36.405" v="559" actId="14100"/>
          <ac:picMkLst>
            <pc:docMk/>
            <pc:sldMk cId="3332502895" sldId="273"/>
            <ac:picMk id="7" creationId="{54490AD6-049E-3650-8F33-F52F9697007F}"/>
          </ac:picMkLst>
        </pc:picChg>
        <pc:picChg chg="add mod">
          <ac:chgData name="정원 안" userId="3f4a8293f1f92f1c" providerId="LiveId" clId="{7D2905C4-7A7B-4E98-BFE0-A3F1F7520B79}" dt="2024-07-28T18:00:37.171" v="1619" actId="1076"/>
          <ac:picMkLst>
            <pc:docMk/>
            <pc:sldMk cId="3332502895" sldId="273"/>
            <ac:picMk id="9" creationId="{E9F43875-2E45-11F0-3453-E8820EDF0C83}"/>
          </ac:picMkLst>
        </pc:picChg>
      </pc:sldChg>
      <pc:sldChg chg="addSp delSp modSp mod">
        <pc:chgData name="정원 안" userId="3f4a8293f1f92f1c" providerId="LiveId" clId="{7D2905C4-7A7B-4E98-BFE0-A3F1F7520B79}" dt="2024-07-28T18:01:15.108" v="1631" actId="1076"/>
        <pc:sldMkLst>
          <pc:docMk/>
          <pc:sldMk cId="166547008" sldId="274"/>
        </pc:sldMkLst>
        <pc:spChg chg="mod">
          <ac:chgData name="정원 안" userId="3f4a8293f1f92f1c" providerId="LiveId" clId="{7D2905C4-7A7B-4E98-BFE0-A3F1F7520B79}" dt="2024-07-28T14:45:37.874" v="279" actId="1076"/>
          <ac:spMkLst>
            <pc:docMk/>
            <pc:sldMk cId="166547008" sldId="274"/>
            <ac:spMk id="5" creationId="{00000000-0000-0000-0000-000000000000}"/>
          </ac:spMkLst>
        </pc:spChg>
        <pc:spChg chg="add mod">
          <ac:chgData name="정원 안" userId="3f4a8293f1f92f1c" providerId="LiveId" clId="{7D2905C4-7A7B-4E98-BFE0-A3F1F7520B79}" dt="2024-07-28T17:52:39.047" v="1192" actId="20577"/>
          <ac:spMkLst>
            <pc:docMk/>
            <pc:sldMk cId="166547008" sldId="274"/>
            <ac:spMk id="6" creationId="{4A4F9BC9-1C09-0412-67AA-17C3A5230B99}"/>
          </ac:spMkLst>
        </pc:spChg>
        <pc:spChg chg="add mod">
          <ac:chgData name="정원 안" userId="3f4a8293f1f92f1c" providerId="LiveId" clId="{7D2905C4-7A7B-4E98-BFE0-A3F1F7520B79}" dt="2024-07-28T17:53:16.869" v="1247" actId="20577"/>
          <ac:spMkLst>
            <pc:docMk/>
            <pc:sldMk cId="166547008" sldId="274"/>
            <ac:spMk id="7" creationId="{7031429A-4744-0179-8695-53894386AD87}"/>
          </ac:spMkLst>
        </pc:spChg>
        <pc:spChg chg="add mod">
          <ac:chgData name="정원 안" userId="3f4a8293f1f92f1c" providerId="LiveId" clId="{7D2905C4-7A7B-4E98-BFE0-A3F1F7520B79}" dt="2024-07-28T17:56:09.486" v="1404" actId="20577"/>
          <ac:spMkLst>
            <pc:docMk/>
            <pc:sldMk cId="166547008" sldId="274"/>
            <ac:spMk id="8" creationId="{97F610C1-6311-E8EC-6155-1E28D9F218F3}"/>
          </ac:spMkLst>
        </pc:spChg>
        <pc:spChg chg="add mod">
          <ac:chgData name="정원 안" userId="3f4a8293f1f92f1c" providerId="LiveId" clId="{7D2905C4-7A7B-4E98-BFE0-A3F1F7520B79}" dt="2024-07-28T17:57:46.524" v="1584" actId="20577"/>
          <ac:spMkLst>
            <pc:docMk/>
            <pc:sldMk cId="166547008" sldId="274"/>
            <ac:spMk id="9" creationId="{235FB3B4-F9DF-8934-66D4-ABB462C0DB96}"/>
          </ac:spMkLst>
        </pc:spChg>
        <pc:picChg chg="mod">
          <ac:chgData name="정원 안" userId="3f4a8293f1f92f1c" providerId="LiveId" clId="{7D2905C4-7A7B-4E98-BFE0-A3F1F7520B79}" dt="2024-07-28T14:45:46.862" v="280" actId="14100"/>
          <ac:picMkLst>
            <pc:docMk/>
            <pc:sldMk cId="166547008" sldId="274"/>
            <ac:picMk id="3" creationId="{00000000-0000-0000-0000-000000000000}"/>
          </ac:picMkLst>
        </pc:picChg>
        <pc:picChg chg="add del mod">
          <ac:chgData name="정원 안" userId="3f4a8293f1f92f1c" providerId="LiveId" clId="{7D2905C4-7A7B-4E98-BFE0-A3F1F7520B79}" dt="2024-07-28T17:24:40.519" v="491" actId="21"/>
          <ac:picMkLst>
            <pc:docMk/>
            <pc:sldMk cId="166547008" sldId="274"/>
            <ac:picMk id="4" creationId="{995037ED-62CA-AF5B-BD95-7D04491E4B48}"/>
          </ac:picMkLst>
        </pc:picChg>
        <pc:picChg chg="add mod">
          <ac:chgData name="정원 안" userId="3f4a8293f1f92f1c" providerId="LiveId" clId="{7D2905C4-7A7B-4E98-BFE0-A3F1F7520B79}" dt="2024-07-28T18:01:15.108" v="1631" actId="1076"/>
          <ac:picMkLst>
            <pc:docMk/>
            <pc:sldMk cId="166547008" sldId="274"/>
            <ac:picMk id="10" creationId="{B73437A9-F104-96B9-DDB8-8BAC666ACAE8}"/>
          </ac:picMkLst>
        </pc:picChg>
      </pc:sldChg>
      <pc:sldChg chg="del">
        <pc:chgData name="정원 안" userId="3f4a8293f1f92f1c" providerId="LiveId" clId="{7D2905C4-7A7B-4E98-BFE0-A3F1F7520B79}" dt="2024-07-28T14:44:39.230" v="248" actId="2696"/>
        <pc:sldMkLst>
          <pc:docMk/>
          <pc:sldMk cId="947586956" sldId="274"/>
        </pc:sldMkLst>
      </pc:sldChg>
      <pc:sldChg chg="addSp modSp mod">
        <pc:chgData name="정원 안" userId="3f4a8293f1f92f1c" providerId="LiveId" clId="{7D2905C4-7A7B-4E98-BFE0-A3F1F7520B79}" dt="2024-07-28T17:59:22.515" v="1601" actId="1076"/>
        <pc:sldMkLst>
          <pc:docMk/>
          <pc:sldMk cId="2379749750" sldId="275"/>
        </pc:sldMkLst>
        <pc:picChg chg="add mod">
          <ac:chgData name="정원 안" userId="3f4a8293f1f92f1c" providerId="LiveId" clId="{7D2905C4-7A7B-4E98-BFE0-A3F1F7520B79}" dt="2024-07-28T17:04:07.125" v="427" actId="14100"/>
          <ac:picMkLst>
            <pc:docMk/>
            <pc:sldMk cId="2379749750" sldId="275"/>
            <ac:picMk id="4" creationId="{9B355FA8-A3F9-D9D5-0215-8BEF8AA87160}"/>
          </ac:picMkLst>
        </pc:picChg>
        <pc:picChg chg="add mod">
          <ac:chgData name="정원 안" userId="3f4a8293f1f92f1c" providerId="LiveId" clId="{7D2905C4-7A7B-4E98-BFE0-A3F1F7520B79}" dt="2024-07-28T17:04:12.626" v="428" actId="1076"/>
          <ac:picMkLst>
            <pc:docMk/>
            <pc:sldMk cId="2379749750" sldId="275"/>
            <ac:picMk id="7" creationId="{844D24BB-58FA-F2DB-CAC9-194B9622823B}"/>
          </ac:picMkLst>
        </pc:picChg>
        <pc:picChg chg="add mod">
          <ac:chgData name="정원 안" userId="3f4a8293f1f92f1c" providerId="LiveId" clId="{7D2905C4-7A7B-4E98-BFE0-A3F1F7520B79}" dt="2024-07-28T17:59:22.515" v="1601" actId="1076"/>
          <ac:picMkLst>
            <pc:docMk/>
            <pc:sldMk cId="2379749750" sldId="275"/>
            <ac:picMk id="8" creationId="{199AD2ED-9BEA-463F-0CA6-F64BADC2503D}"/>
          </ac:picMkLst>
        </pc:picChg>
      </pc:sldChg>
      <pc:sldChg chg="addSp modSp mod">
        <pc:chgData name="정원 안" userId="3f4a8293f1f92f1c" providerId="LiveId" clId="{7D2905C4-7A7B-4E98-BFE0-A3F1F7520B79}" dt="2024-07-28T17:59:28.632" v="1603" actId="1076"/>
        <pc:sldMkLst>
          <pc:docMk/>
          <pc:sldMk cId="568384206" sldId="276"/>
        </pc:sldMkLst>
        <pc:picChg chg="add mod">
          <ac:chgData name="정원 안" userId="3f4a8293f1f92f1c" providerId="LiveId" clId="{7D2905C4-7A7B-4E98-BFE0-A3F1F7520B79}" dt="2024-07-28T17:08:29.650" v="442" actId="14100"/>
          <ac:picMkLst>
            <pc:docMk/>
            <pc:sldMk cId="568384206" sldId="276"/>
            <ac:picMk id="4" creationId="{2FFD5210-BF06-36A0-2D4B-FE71797FF4E8}"/>
          </ac:picMkLst>
        </pc:picChg>
        <pc:picChg chg="add mod">
          <ac:chgData name="정원 안" userId="3f4a8293f1f92f1c" providerId="LiveId" clId="{7D2905C4-7A7B-4E98-BFE0-A3F1F7520B79}" dt="2024-07-28T17:08:32.371" v="443" actId="1076"/>
          <ac:picMkLst>
            <pc:docMk/>
            <pc:sldMk cId="568384206" sldId="276"/>
            <ac:picMk id="7" creationId="{561AE420-1C3B-6571-DFFB-4566247DCE12}"/>
          </ac:picMkLst>
        </pc:picChg>
        <pc:picChg chg="add mod">
          <ac:chgData name="정원 안" userId="3f4a8293f1f92f1c" providerId="LiveId" clId="{7D2905C4-7A7B-4E98-BFE0-A3F1F7520B79}" dt="2024-07-28T17:59:28.632" v="1603" actId="1076"/>
          <ac:picMkLst>
            <pc:docMk/>
            <pc:sldMk cId="568384206" sldId="276"/>
            <ac:picMk id="8" creationId="{945B1F3B-9B32-C767-CE6C-616021F5064A}"/>
          </ac:picMkLst>
        </pc:picChg>
      </pc:sldChg>
      <pc:sldChg chg="addSp modSp mod">
        <pc:chgData name="정원 안" userId="3f4a8293f1f92f1c" providerId="LiveId" clId="{7D2905C4-7A7B-4E98-BFE0-A3F1F7520B79}" dt="2024-07-28T17:59:39.349" v="1605" actId="1076"/>
        <pc:sldMkLst>
          <pc:docMk/>
          <pc:sldMk cId="2834488658" sldId="277"/>
        </pc:sldMkLst>
        <pc:picChg chg="add mod">
          <ac:chgData name="정원 안" userId="3f4a8293f1f92f1c" providerId="LiveId" clId="{7D2905C4-7A7B-4E98-BFE0-A3F1F7520B79}" dt="2024-07-28T17:11:42.100" v="463" actId="1076"/>
          <ac:picMkLst>
            <pc:docMk/>
            <pc:sldMk cId="2834488658" sldId="277"/>
            <ac:picMk id="4" creationId="{535AAA2E-8F9F-E1F0-4B3E-E896E4AD3AD0}"/>
          </ac:picMkLst>
        </pc:picChg>
        <pc:picChg chg="add mod">
          <ac:chgData name="정원 안" userId="3f4a8293f1f92f1c" providerId="LiveId" clId="{7D2905C4-7A7B-4E98-BFE0-A3F1F7520B79}" dt="2024-07-28T17:11:25.356" v="459" actId="1076"/>
          <ac:picMkLst>
            <pc:docMk/>
            <pc:sldMk cId="2834488658" sldId="277"/>
            <ac:picMk id="7" creationId="{B86399D2-D9F9-FA88-6843-08A4C76BE68C}"/>
          </ac:picMkLst>
        </pc:picChg>
        <pc:picChg chg="add mod">
          <ac:chgData name="정원 안" userId="3f4a8293f1f92f1c" providerId="LiveId" clId="{7D2905C4-7A7B-4E98-BFE0-A3F1F7520B79}" dt="2024-07-28T17:59:39.349" v="1605" actId="1076"/>
          <ac:picMkLst>
            <pc:docMk/>
            <pc:sldMk cId="2834488658" sldId="277"/>
            <ac:picMk id="8" creationId="{8EE82836-863D-533C-4672-ADF8CC9EBE24}"/>
          </ac:picMkLst>
        </pc:picChg>
      </pc:sldChg>
      <pc:sldChg chg="addSp delSp modSp mod">
        <pc:chgData name="정원 안" userId="3f4a8293f1f92f1c" providerId="LiveId" clId="{7D2905C4-7A7B-4E98-BFE0-A3F1F7520B79}" dt="2024-07-28T17:59:47.400" v="1607" actId="1076"/>
        <pc:sldMkLst>
          <pc:docMk/>
          <pc:sldMk cId="2384578793" sldId="278"/>
        </pc:sldMkLst>
        <pc:picChg chg="add mod">
          <ac:chgData name="정원 안" userId="3f4a8293f1f92f1c" providerId="LiveId" clId="{7D2905C4-7A7B-4E98-BFE0-A3F1F7520B79}" dt="2024-07-28T17:24:23.248" v="487" actId="1076"/>
          <ac:picMkLst>
            <pc:docMk/>
            <pc:sldMk cId="2384578793" sldId="278"/>
            <ac:picMk id="2" creationId="{39EA5D2D-3F54-3DCF-9CD2-9DB06CA1F7E7}"/>
          </ac:picMkLst>
        </pc:picChg>
        <pc:picChg chg="del">
          <ac:chgData name="정원 안" userId="3f4a8293f1f92f1c" providerId="LiveId" clId="{7D2905C4-7A7B-4E98-BFE0-A3F1F7520B79}" dt="2024-07-28T17:24:01.268" v="482" actId="21"/>
          <ac:picMkLst>
            <pc:docMk/>
            <pc:sldMk cId="2384578793" sldId="278"/>
            <ac:picMk id="4" creationId="{535AAA2E-8F9F-E1F0-4B3E-E896E4AD3AD0}"/>
          </ac:picMkLst>
        </pc:picChg>
        <pc:picChg chg="add mod">
          <ac:chgData name="정원 안" userId="3f4a8293f1f92f1c" providerId="LiveId" clId="{7D2905C4-7A7B-4E98-BFE0-A3F1F7520B79}" dt="2024-07-28T17:59:47.400" v="1607" actId="1076"/>
          <ac:picMkLst>
            <pc:docMk/>
            <pc:sldMk cId="2384578793" sldId="278"/>
            <ac:picMk id="6" creationId="{83D8E6A8-6FD2-1DBD-53FC-2CC54E20C596}"/>
          </ac:picMkLst>
        </pc:picChg>
        <pc:picChg chg="del">
          <ac:chgData name="정원 안" userId="3f4a8293f1f92f1c" providerId="LiveId" clId="{7D2905C4-7A7B-4E98-BFE0-A3F1F7520B79}" dt="2024-07-28T17:24:02.729" v="483" actId="21"/>
          <ac:picMkLst>
            <pc:docMk/>
            <pc:sldMk cId="2384578793" sldId="278"/>
            <ac:picMk id="7" creationId="{B86399D2-D9F9-FA88-6843-08A4C76BE68C}"/>
          </ac:picMkLst>
        </pc:picChg>
      </pc:sldChg>
      <pc:sldChg chg="addSp delSp modSp mod">
        <pc:chgData name="정원 안" userId="3f4a8293f1f92f1c" providerId="LiveId" clId="{7D2905C4-7A7B-4E98-BFE0-A3F1F7520B79}" dt="2024-07-28T17:59:57.009" v="1609" actId="1076"/>
        <pc:sldMkLst>
          <pc:docMk/>
          <pc:sldMk cId="596999955" sldId="279"/>
        </pc:sldMkLst>
        <pc:picChg chg="add mod">
          <ac:chgData name="정원 안" userId="3f4a8293f1f92f1c" providerId="LiveId" clId="{7D2905C4-7A7B-4E98-BFE0-A3F1F7520B79}" dt="2024-07-28T17:24:34.309" v="490" actId="1076"/>
          <ac:picMkLst>
            <pc:docMk/>
            <pc:sldMk cId="596999955" sldId="279"/>
            <ac:picMk id="2" creationId="{578953C9-91FE-DD21-EA86-C88CEA1AB714}"/>
          </ac:picMkLst>
        </pc:picChg>
        <pc:picChg chg="del">
          <ac:chgData name="정원 안" userId="3f4a8293f1f92f1c" providerId="LiveId" clId="{7D2905C4-7A7B-4E98-BFE0-A3F1F7520B79}" dt="2024-07-28T17:24:05.238" v="484" actId="21"/>
          <ac:picMkLst>
            <pc:docMk/>
            <pc:sldMk cId="596999955" sldId="279"/>
            <ac:picMk id="4" creationId="{535AAA2E-8F9F-E1F0-4B3E-E896E4AD3AD0}"/>
          </ac:picMkLst>
        </pc:picChg>
        <pc:picChg chg="del">
          <ac:chgData name="정원 안" userId="3f4a8293f1f92f1c" providerId="LiveId" clId="{7D2905C4-7A7B-4E98-BFE0-A3F1F7520B79}" dt="2024-07-28T17:25:02.933" v="492" actId="21"/>
          <ac:picMkLst>
            <pc:docMk/>
            <pc:sldMk cId="596999955" sldId="279"/>
            <ac:picMk id="6" creationId="{995037ED-62CA-AF5B-BD95-7D04491E4B48}"/>
          </ac:picMkLst>
        </pc:picChg>
        <pc:picChg chg="del">
          <ac:chgData name="정원 안" userId="3f4a8293f1f92f1c" providerId="LiveId" clId="{7D2905C4-7A7B-4E98-BFE0-A3F1F7520B79}" dt="2024-07-28T17:24:07.372" v="485" actId="21"/>
          <ac:picMkLst>
            <pc:docMk/>
            <pc:sldMk cId="596999955" sldId="279"/>
            <ac:picMk id="7" creationId="{B86399D2-D9F9-FA88-6843-08A4C76BE68C}"/>
          </ac:picMkLst>
        </pc:picChg>
        <pc:picChg chg="del mod">
          <ac:chgData name="정원 안" userId="3f4a8293f1f92f1c" providerId="LiveId" clId="{7D2905C4-7A7B-4E98-BFE0-A3F1F7520B79}" dt="2024-07-28T17:25:27.605" v="494" actId="21"/>
          <ac:picMkLst>
            <pc:docMk/>
            <pc:sldMk cId="596999955" sldId="279"/>
            <ac:picMk id="8" creationId="{995037ED-62CA-AF5B-BD95-7D04491E4B48}"/>
          </ac:picMkLst>
        </pc:picChg>
        <pc:picChg chg="add mod">
          <ac:chgData name="정원 안" userId="3f4a8293f1f92f1c" providerId="LiveId" clId="{7D2905C4-7A7B-4E98-BFE0-A3F1F7520B79}" dt="2024-07-28T17:59:57.009" v="1609" actId="1076"/>
          <ac:picMkLst>
            <pc:docMk/>
            <pc:sldMk cId="596999955" sldId="279"/>
            <ac:picMk id="9" creationId="{CCDFFF18-D23A-E82F-70C9-5A3DF72D5E56}"/>
          </ac:picMkLst>
        </pc:picChg>
      </pc:sldChg>
      <pc:sldChg chg="addSp delSp modSp mod">
        <pc:chgData name="정원 안" userId="3f4a8293f1f92f1c" providerId="LiveId" clId="{7D2905C4-7A7B-4E98-BFE0-A3F1F7520B79}" dt="2024-07-28T18:00:06.499" v="1611" actId="1076"/>
        <pc:sldMkLst>
          <pc:docMk/>
          <pc:sldMk cId="646341231" sldId="280"/>
        </pc:sldMkLst>
        <pc:picChg chg="add mod">
          <ac:chgData name="정원 안" userId="3f4a8293f1f92f1c" providerId="LiveId" clId="{7D2905C4-7A7B-4E98-BFE0-A3F1F7520B79}" dt="2024-07-28T17:34:21.800" v="500" actId="14100"/>
          <ac:picMkLst>
            <pc:docMk/>
            <pc:sldMk cId="646341231" sldId="280"/>
            <ac:picMk id="4" creationId="{7A69A495-E005-8E5D-A306-66ECAF98259E}"/>
          </ac:picMkLst>
        </pc:picChg>
        <pc:picChg chg="add mod">
          <ac:chgData name="정원 안" userId="3f4a8293f1f92f1c" providerId="LiveId" clId="{7D2905C4-7A7B-4E98-BFE0-A3F1F7520B79}" dt="2024-07-28T17:34:41.355" v="505" actId="14100"/>
          <ac:picMkLst>
            <pc:docMk/>
            <pc:sldMk cId="646341231" sldId="280"/>
            <ac:picMk id="7" creationId="{19DFCBA7-77D9-ED3E-C859-22952858D19D}"/>
          </ac:picMkLst>
        </pc:picChg>
        <pc:picChg chg="del">
          <ac:chgData name="정원 안" userId="3f4a8293f1f92f1c" providerId="LiveId" clId="{7D2905C4-7A7B-4E98-BFE0-A3F1F7520B79}" dt="2024-07-28T17:25:42.065" v="495" actId="21"/>
          <ac:picMkLst>
            <pc:docMk/>
            <pc:sldMk cId="646341231" sldId="280"/>
            <ac:picMk id="8" creationId="{BFB3B06F-82F3-E9F3-B3B5-1FD15DB5100B}"/>
          </ac:picMkLst>
        </pc:picChg>
        <pc:picChg chg="add mod">
          <ac:chgData name="정원 안" userId="3f4a8293f1f92f1c" providerId="LiveId" clId="{7D2905C4-7A7B-4E98-BFE0-A3F1F7520B79}" dt="2024-07-28T18:00:06.499" v="1611" actId="1076"/>
          <ac:picMkLst>
            <pc:docMk/>
            <pc:sldMk cId="646341231" sldId="280"/>
            <ac:picMk id="9" creationId="{6D97294B-A016-6283-8B83-E02A54C983CD}"/>
          </ac:picMkLst>
        </pc:picChg>
      </pc:sldChg>
      <pc:sldChg chg="addSp modSp mod">
        <pc:chgData name="정원 안" userId="3f4a8293f1f92f1c" providerId="LiveId" clId="{7D2905C4-7A7B-4E98-BFE0-A3F1F7520B79}" dt="2024-07-28T18:00:16.351" v="1613" actId="1076"/>
        <pc:sldMkLst>
          <pc:docMk/>
          <pc:sldMk cId="3555432917" sldId="281"/>
        </pc:sldMkLst>
        <pc:picChg chg="add mod">
          <ac:chgData name="정원 안" userId="3f4a8293f1f92f1c" providerId="LiveId" clId="{7D2905C4-7A7B-4E98-BFE0-A3F1F7520B79}" dt="2024-07-28T17:35:20.908" v="517" actId="14100"/>
          <ac:picMkLst>
            <pc:docMk/>
            <pc:sldMk cId="3555432917" sldId="281"/>
            <ac:picMk id="4" creationId="{1A1284D1-AA04-A7BB-B8A7-46EC35AC10B6}"/>
          </ac:picMkLst>
        </pc:picChg>
        <pc:picChg chg="add mod">
          <ac:chgData name="정원 안" userId="3f4a8293f1f92f1c" providerId="LiveId" clId="{7D2905C4-7A7B-4E98-BFE0-A3F1F7520B79}" dt="2024-07-28T17:35:26.551" v="519" actId="14100"/>
          <ac:picMkLst>
            <pc:docMk/>
            <pc:sldMk cId="3555432917" sldId="281"/>
            <ac:picMk id="7" creationId="{C9528D1A-4B5C-CB3B-CED4-7A159067AC82}"/>
          </ac:picMkLst>
        </pc:picChg>
        <pc:picChg chg="add mod">
          <ac:chgData name="정원 안" userId="3f4a8293f1f92f1c" providerId="LiveId" clId="{7D2905C4-7A7B-4E98-BFE0-A3F1F7520B79}" dt="2024-07-28T18:00:16.351" v="1613" actId="1076"/>
          <ac:picMkLst>
            <pc:docMk/>
            <pc:sldMk cId="3555432917" sldId="281"/>
            <ac:picMk id="8" creationId="{DC9C8DFC-8843-F711-1931-971ED12DDAEB}"/>
          </ac:picMkLst>
        </pc:picChg>
      </pc:sldChg>
      <pc:sldChg chg="addSp delSp modSp mod">
        <pc:chgData name="정원 안" userId="3f4a8293f1f92f1c" providerId="LiveId" clId="{7D2905C4-7A7B-4E98-BFE0-A3F1F7520B79}" dt="2024-07-28T18:00:24.480" v="1615" actId="1076"/>
        <pc:sldMkLst>
          <pc:docMk/>
          <pc:sldMk cId="2926795758" sldId="282"/>
        </pc:sldMkLst>
        <pc:picChg chg="add mod">
          <ac:chgData name="정원 안" userId="3f4a8293f1f92f1c" providerId="LiveId" clId="{7D2905C4-7A7B-4E98-BFE0-A3F1F7520B79}" dt="2024-07-28T17:36:54.631" v="540" actId="14100"/>
          <ac:picMkLst>
            <pc:docMk/>
            <pc:sldMk cId="2926795758" sldId="282"/>
            <ac:picMk id="4" creationId="{C46E1EAA-F6D2-C7C2-D4DD-785472324BB9}"/>
          </ac:picMkLst>
        </pc:picChg>
        <pc:picChg chg="add del mod">
          <ac:chgData name="정원 안" userId="3f4a8293f1f92f1c" providerId="LiveId" clId="{7D2905C4-7A7B-4E98-BFE0-A3F1F7520B79}" dt="2024-07-28T17:36:48.571" v="537" actId="21"/>
          <ac:picMkLst>
            <pc:docMk/>
            <pc:sldMk cId="2926795758" sldId="282"/>
            <ac:picMk id="7" creationId="{2AE40479-30ED-A35E-6D12-F7B440228EC9}"/>
          </ac:picMkLst>
        </pc:picChg>
        <pc:picChg chg="add del mod">
          <ac:chgData name="정원 안" userId="3f4a8293f1f92f1c" providerId="LiveId" clId="{7D2905C4-7A7B-4E98-BFE0-A3F1F7520B79}" dt="2024-07-28T17:36:47.215" v="536" actId="21"/>
          <ac:picMkLst>
            <pc:docMk/>
            <pc:sldMk cId="2926795758" sldId="282"/>
            <ac:picMk id="9" creationId="{B9B515EA-6E75-C181-A596-8D8FE9B81053}"/>
          </ac:picMkLst>
        </pc:picChg>
        <pc:picChg chg="add mod">
          <ac:chgData name="정원 안" userId="3f4a8293f1f92f1c" providerId="LiveId" clId="{7D2905C4-7A7B-4E98-BFE0-A3F1F7520B79}" dt="2024-07-28T18:00:24.480" v="1615" actId="1076"/>
          <ac:picMkLst>
            <pc:docMk/>
            <pc:sldMk cId="2926795758" sldId="282"/>
            <ac:picMk id="10" creationId="{5B4ED2FD-37C1-781A-5A43-898A0BE6E09D}"/>
          </ac:picMkLst>
        </pc:picChg>
      </pc:sldChg>
      <pc:sldChg chg="addSp modSp mod">
        <pc:chgData name="정원 안" userId="3f4a8293f1f92f1c" providerId="LiveId" clId="{7D2905C4-7A7B-4E98-BFE0-A3F1F7520B79}" dt="2024-07-28T18:00:30.724" v="1617" actId="1076"/>
        <pc:sldMkLst>
          <pc:docMk/>
          <pc:sldMk cId="1292763835" sldId="283"/>
        </pc:sldMkLst>
        <pc:picChg chg="add mod">
          <ac:chgData name="정원 안" userId="3f4a8293f1f92f1c" providerId="LiveId" clId="{7D2905C4-7A7B-4E98-BFE0-A3F1F7520B79}" dt="2024-07-28T17:37:30.041" v="552" actId="1076"/>
          <ac:picMkLst>
            <pc:docMk/>
            <pc:sldMk cId="1292763835" sldId="283"/>
            <ac:picMk id="4" creationId="{9F65DAB8-EAA1-048C-4298-E1FEBFC75154}"/>
          </ac:picMkLst>
        </pc:picChg>
        <pc:picChg chg="add mod">
          <ac:chgData name="정원 안" userId="3f4a8293f1f92f1c" providerId="LiveId" clId="{7D2905C4-7A7B-4E98-BFE0-A3F1F7520B79}" dt="2024-07-28T17:37:26.300" v="551" actId="1076"/>
          <ac:picMkLst>
            <pc:docMk/>
            <pc:sldMk cId="1292763835" sldId="283"/>
            <ac:picMk id="7" creationId="{65899F3B-D746-7A69-8513-B138F4DB5217}"/>
          </ac:picMkLst>
        </pc:picChg>
        <pc:picChg chg="add mod">
          <ac:chgData name="정원 안" userId="3f4a8293f1f92f1c" providerId="LiveId" clId="{7D2905C4-7A7B-4E98-BFE0-A3F1F7520B79}" dt="2024-07-28T18:00:30.724" v="1617" actId="1076"/>
          <ac:picMkLst>
            <pc:docMk/>
            <pc:sldMk cId="1292763835" sldId="283"/>
            <ac:picMk id="8" creationId="{C9078909-0FE6-B7FF-490B-57770B4181EC}"/>
          </ac:picMkLst>
        </pc:picChg>
      </pc:sldChg>
      <pc:sldChg chg="del">
        <pc:chgData name="정원 안" userId="3f4a8293f1f92f1c" providerId="LiveId" clId="{7D2905C4-7A7B-4E98-BFE0-A3F1F7520B79}" dt="2024-07-28T17:40:08.466" v="553" actId="2696"/>
        <pc:sldMkLst>
          <pc:docMk/>
          <pc:sldMk cId="1724404594" sldId="284"/>
        </pc:sldMkLst>
      </pc:sldChg>
      <pc:sldChg chg="addSp delSp modSp mod">
        <pc:chgData name="정원 안" userId="3f4a8293f1f92f1c" providerId="LiveId" clId="{7D2905C4-7A7B-4E98-BFE0-A3F1F7520B79}" dt="2024-07-28T18:00:42.838" v="1621" actId="1076"/>
        <pc:sldMkLst>
          <pc:docMk/>
          <pc:sldMk cId="3750107598" sldId="284"/>
        </pc:sldMkLst>
        <pc:spChg chg="mod">
          <ac:chgData name="정원 안" userId="3f4a8293f1f92f1c" providerId="LiveId" clId="{7D2905C4-7A7B-4E98-BFE0-A3F1F7520B79}" dt="2024-07-28T17:43:09.017" v="714" actId="20577"/>
          <ac:spMkLst>
            <pc:docMk/>
            <pc:sldMk cId="3750107598" sldId="284"/>
            <ac:spMk id="8" creationId="{166B1D45-CB2D-CCED-840C-A75FA101A6D7}"/>
          </ac:spMkLst>
        </pc:spChg>
        <pc:picChg chg="add mod">
          <ac:chgData name="정원 안" userId="3f4a8293f1f92f1c" providerId="LiveId" clId="{7D2905C4-7A7B-4E98-BFE0-A3F1F7520B79}" dt="2024-07-28T17:42:19.904" v="653" actId="14100"/>
          <ac:picMkLst>
            <pc:docMk/>
            <pc:sldMk cId="3750107598" sldId="284"/>
            <ac:picMk id="4" creationId="{D5E98228-A2AA-FB8B-7577-5A96C68E8067}"/>
          </ac:picMkLst>
        </pc:picChg>
        <pc:picChg chg="add mod">
          <ac:chgData name="정원 안" userId="3f4a8293f1f92f1c" providerId="LiveId" clId="{7D2905C4-7A7B-4E98-BFE0-A3F1F7520B79}" dt="2024-07-28T18:00:42.838" v="1621" actId="1076"/>
          <ac:picMkLst>
            <pc:docMk/>
            <pc:sldMk cId="3750107598" sldId="284"/>
            <ac:picMk id="6" creationId="{75656795-9296-F43D-3516-15598653A27D}"/>
          </ac:picMkLst>
        </pc:picChg>
        <pc:picChg chg="del">
          <ac:chgData name="정원 안" userId="3f4a8293f1f92f1c" providerId="LiveId" clId="{7D2905C4-7A7B-4E98-BFE0-A3F1F7520B79}" dt="2024-07-28T17:41:57.971" v="646" actId="21"/>
          <ac:picMkLst>
            <pc:docMk/>
            <pc:sldMk cId="3750107598" sldId="284"/>
            <ac:picMk id="7" creationId="{54490AD6-049E-3650-8F33-F52F9697007F}"/>
          </ac:picMkLst>
        </pc:picChg>
      </pc:sldChg>
      <pc:sldChg chg="addSp delSp modSp mod">
        <pc:chgData name="정원 안" userId="3f4a8293f1f92f1c" providerId="LiveId" clId="{7D2905C4-7A7B-4E98-BFE0-A3F1F7520B79}" dt="2024-07-28T18:00:50.089" v="1623" actId="1076"/>
        <pc:sldMkLst>
          <pc:docMk/>
          <pc:sldMk cId="3812848743" sldId="285"/>
        </pc:sldMkLst>
        <pc:spChg chg="mod">
          <ac:chgData name="정원 안" userId="3f4a8293f1f92f1c" providerId="LiveId" clId="{7D2905C4-7A7B-4E98-BFE0-A3F1F7520B79}" dt="2024-07-28T17:45:00.499" v="744" actId="20577"/>
          <ac:spMkLst>
            <pc:docMk/>
            <pc:sldMk cId="3812848743" sldId="285"/>
            <ac:spMk id="8" creationId="{166B1D45-CB2D-CCED-840C-A75FA101A6D7}"/>
          </ac:spMkLst>
        </pc:spChg>
        <pc:picChg chg="del">
          <ac:chgData name="정원 안" userId="3f4a8293f1f92f1c" providerId="LiveId" clId="{7D2905C4-7A7B-4E98-BFE0-A3F1F7520B79}" dt="2024-07-28T17:43:20.815" v="717" actId="21"/>
          <ac:picMkLst>
            <pc:docMk/>
            <pc:sldMk cId="3812848743" sldId="285"/>
            <ac:picMk id="4" creationId="{D5E98228-A2AA-FB8B-7577-5A96C68E8067}"/>
          </ac:picMkLst>
        </pc:picChg>
        <pc:picChg chg="add del mod">
          <ac:chgData name="정원 안" userId="3f4a8293f1f92f1c" providerId="LiveId" clId="{7D2905C4-7A7B-4E98-BFE0-A3F1F7520B79}" dt="2024-07-28T17:44:07.124" v="723" actId="21"/>
          <ac:picMkLst>
            <pc:docMk/>
            <pc:sldMk cId="3812848743" sldId="285"/>
            <ac:picMk id="6" creationId="{6D5EF5FB-C81B-A6D1-E4F3-C23B7B7DF414}"/>
          </ac:picMkLst>
        </pc:picChg>
        <pc:picChg chg="add mod">
          <ac:chgData name="정원 안" userId="3f4a8293f1f92f1c" providerId="LiveId" clId="{7D2905C4-7A7B-4E98-BFE0-A3F1F7520B79}" dt="2024-07-28T17:45:56.858" v="773" actId="14100"/>
          <ac:picMkLst>
            <pc:docMk/>
            <pc:sldMk cId="3812848743" sldId="285"/>
            <ac:picMk id="9" creationId="{EE8013A8-7272-9A40-0A63-D46BC7984FF9}"/>
          </ac:picMkLst>
        </pc:picChg>
        <pc:picChg chg="add mod">
          <ac:chgData name="정원 안" userId="3f4a8293f1f92f1c" providerId="LiveId" clId="{7D2905C4-7A7B-4E98-BFE0-A3F1F7520B79}" dt="2024-07-28T18:00:50.089" v="1623" actId="1076"/>
          <ac:picMkLst>
            <pc:docMk/>
            <pc:sldMk cId="3812848743" sldId="285"/>
            <ac:picMk id="10" creationId="{F5A3CE4C-05B6-48F6-3B2A-63D2DB53E534}"/>
          </ac:picMkLst>
        </pc:picChg>
      </pc:sldChg>
      <pc:sldChg chg="addSp delSp modSp mod">
        <pc:chgData name="정원 안" userId="3f4a8293f1f92f1c" providerId="LiveId" clId="{7D2905C4-7A7B-4E98-BFE0-A3F1F7520B79}" dt="2024-07-28T18:00:54.638" v="1625" actId="1076"/>
        <pc:sldMkLst>
          <pc:docMk/>
          <pc:sldMk cId="251660839" sldId="286"/>
        </pc:sldMkLst>
        <pc:spChg chg="mod">
          <ac:chgData name="정원 안" userId="3f4a8293f1f92f1c" providerId="LiveId" clId="{7D2905C4-7A7B-4E98-BFE0-A3F1F7520B79}" dt="2024-07-28T17:45:15.921" v="765" actId="20577"/>
          <ac:spMkLst>
            <pc:docMk/>
            <pc:sldMk cId="251660839" sldId="286"/>
            <ac:spMk id="8" creationId="{166B1D45-CB2D-CCED-840C-A75FA101A6D7}"/>
          </ac:spMkLst>
        </pc:spChg>
        <pc:picChg chg="add mod">
          <ac:chgData name="정원 안" userId="3f4a8293f1f92f1c" providerId="LiveId" clId="{7D2905C4-7A7B-4E98-BFE0-A3F1F7520B79}" dt="2024-07-28T17:45:36.559" v="772" actId="14100"/>
          <ac:picMkLst>
            <pc:docMk/>
            <pc:sldMk cId="251660839" sldId="286"/>
            <ac:picMk id="4" creationId="{5601BA2D-E68A-47C0-4C6D-558AEB0F6925}"/>
          </ac:picMkLst>
        </pc:picChg>
        <pc:picChg chg="add mod">
          <ac:chgData name="정원 안" userId="3f4a8293f1f92f1c" providerId="LiveId" clId="{7D2905C4-7A7B-4E98-BFE0-A3F1F7520B79}" dt="2024-07-28T18:00:54.638" v="1625" actId="1076"/>
          <ac:picMkLst>
            <pc:docMk/>
            <pc:sldMk cId="251660839" sldId="286"/>
            <ac:picMk id="6" creationId="{3787D5A1-C957-C904-61B9-510B17EE8CAE}"/>
          </ac:picMkLst>
        </pc:picChg>
        <pc:picChg chg="del">
          <ac:chgData name="정원 안" userId="3f4a8293f1f92f1c" providerId="LiveId" clId="{7D2905C4-7A7B-4E98-BFE0-A3F1F7520B79}" dt="2024-07-28T17:45:22.109" v="766" actId="21"/>
          <ac:picMkLst>
            <pc:docMk/>
            <pc:sldMk cId="251660839" sldId="286"/>
            <ac:picMk id="9" creationId="{EE8013A8-7272-9A40-0A63-D46BC7984FF9}"/>
          </ac:picMkLst>
        </pc:picChg>
      </pc:sldChg>
      <pc:sldChg chg="addSp delSp modSp mod">
        <pc:chgData name="정원 안" userId="3f4a8293f1f92f1c" providerId="LiveId" clId="{7D2905C4-7A7B-4E98-BFE0-A3F1F7520B79}" dt="2024-07-28T18:01:01.819" v="1627" actId="1076"/>
        <pc:sldMkLst>
          <pc:docMk/>
          <pc:sldMk cId="4162634375" sldId="287"/>
        </pc:sldMkLst>
        <pc:spChg chg="mod">
          <ac:chgData name="정원 안" userId="3f4a8293f1f92f1c" providerId="LiveId" clId="{7D2905C4-7A7B-4E98-BFE0-A3F1F7520B79}" dt="2024-07-28T17:46:07.961" v="786" actId="20577"/>
          <ac:spMkLst>
            <pc:docMk/>
            <pc:sldMk cId="4162634375" sldId="287"/>
            <ac:spMk id="8" creationId="{166B1D45-CB2D-CCED-840C-A75FA101A6D7}"/>
          </ac:spMkLst>
        </pc:spChg>
        <pc:picChg chg="del">
          <ac:chgData name="정원 안" userId="3f4a8293f1f92f1c" providerId="LiveId" clId="{7D2905C4-7A7B-4E98-BFE0-A3F1F7520B79}" dt="2024-07-28T17:46:09.599" v="787" actId="21"/>
          <ac:picMkLst>
            <pc:docMk/>
            <pc:sldMk cId="4162634375" sldId="287"/>
            <ac:picMk id="4" creationId="{5601BA2D-E68A-47C0-4C6D-558AEB0F6925}"/>
          </ac:picMkLst>
        </pc:picChg>
        <pc:picChg chg="add mod">
          <ac:chgData name="정원 안" userId="3f4a8293f1f92f1c" providerId="LiveId" clId="{7D2905C4-7A7B-4E98-BFE0-A3F1F7520B79}" dt="2024-07-28T17:46:26.869" v="796" actId="1076"/>
          <ac:picMkLst>
            <pc:docMk/>
            <pc:sldMk cId="4162634375" sldId="287"/>
            <ac:picMk id="6" creationId="{6AA3AB06-41CD-49B0-A100-5EB47620B835}"/>
          </ac:picMkLst>
        </pc:picChg>
        <pc:picChg chg="add mod">
          <ac:chgData name="정원 안" userId="3f4a8293f1f92f1c" providerId="LiveId" clId="{7D2905C4-7A7B-4E98-BFE0-A3F1F7520B79}" dt="2024-07-28T18:01:01.819" v="1627" actId="1076"/>
          <ac:picMkLst>
            <pc:docMk/>
            <pc:sldMk cId="4162634375" sldId="287"/>
            <ac:picMk id="7" creationId="{80D6F924-27B5-D8DF-706F-7AD4EBC6BB46}"/>
          </ac:picMkLst>
        </pc:picChg>
      </pc:sldChg>
      <pc:sldChg chg="addSp delSp modSp mod">
        <pc:chgData name="정원 안" userId="3f4a8293f1f92f1c" providerId="LiveId" clId="{7D2905C4-7A7B-4E98-BFE0-A3F1F7520B79}" dt="2024-07-28T18:01:08.482" v="1629" actId="1076"/>
        <pc:sldMkLst>
          <pc:docMk/>
          <pc:sldMk cId="519465606" sldId="288"/>
        </pc:sldMkLst>
        <pc:spChg chg="mod">
          <ac:chgData name="정원 안" userId="3f4a8293f1f92f1c" providerId="LiveId" clId="{7D2905C4-7A7B-4E98-BFE0-A3F1F7520B79}" dt="2024-07-28T17:47:28.095" v="855" actId="20577"/>
          <ac:spMkLst>
            <pc:docMk/>
            <pc:sldMk cId="519465606" sldId="288"/>
            <ac:spMk id="8" creationId="{166B1D45-CB2D-CCED-840C-A75FA101A6D7}"/>
          </ac:spMkLst>
        </pc:spChg>
        <pc:picChg chg="add mod">
          <ac:chgData name="정원 안" userId="3f4a8293f1f92f1c" providerId="LiveId" clId="{7D2905C4-7A7B-4E98-BFE0-A3F1F7520B79}" dt="2024-07-28T17:47:02.230" v="805" actId="14100"/>
          <ac:picMkLst>
            <pc:docMk/>
            <pc:sldMk cId="519465606" sldId="288"/>
            <ac:picMk id="4" creationId="{395ABCB2-885F-1B7F-F007-AA8DAF8D9BA0}"/>
          </ac:picMkLst>
        </pc:picChg>
        <pc:picChg chg="del">
          <ac:chgData name="정원 안" userId="3f4a8293f1f92f1c" providerId="LiveId" clId="{7D2905C4-7A7B-4E98-BFE0-A3F1F7520B79}" dt="2024-07-28T17:46:46.663" v="799" actId="21"/>
          <ac:picMkLst>
            <pc:docMk/>
            <pc:sldMk cId="519465606" sldId="288"/>
            <ac:picMk id="6" creationId="{6AA3AB06-41CD-49B0-A100-5EB47620B835}"/>
          </ac:picMkLst>
        </pc:picChg>
        <pc:picChg chg="add mod">
          <ac:chgData name="정원 안" userId="3f4a8293f1f92f1c" providerId="LiveId" clId="{7D2905C4-7A7B-4E98-BFE0-A3F1F7520B79}" dt="2024-07-28T18:01:08.482" v="1629" actId="1076"/>
          <ac:picMkLst>
            <pc:docMk/>
            <pc:sldMk cId="519465606" sldId="288"/>
            <ac:picMk id="7" creationId="{FCBDB217-C7E8-E407-6901-50F38CF2520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0" y="2857500"/>
            <a:ext cx="5435600" cy="689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7759700"/>
            <a:ext cx="13081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4922500" y="1308100"/>
            <a:ext cx="3086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76200" y="749300"/>
            <a:ext cx="16522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600" y="9753600"/>
            <a:ext cx="18491200" cy="533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4400" y="4139996"/>
            <a:ext cx="12179300" cy="161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0" spc="400" dirty="0">
                <a:solidFill>
                  <a:srgbClr val="FFFFFF"/>
                </a:solidFill>
                <a:latin typeface="Gmarket Sans Bold"/>
              </a:rPr>
              <a:t>P</a:t>
            </a:r>
            <a:r>
              <a:rPr lang="en-US" sz="11000" b="0" i="0" u="none" strike="noStrike" spc="400" dirty="0">
                <a:solidFill>
                  <a:srgbClr val="FFFFFF"/>
                </a:solidFill>
                <a:latin typeface="Gmarket Sans Bold"/>
              </a:rPr>
              <a:t>ython </a:t>
            </a:r>
            <a:r>
              <a:rPr lang="en-US" sz="11000" spc="400" dirty="0">
                <a:solidFill>
                  <a:srgbClr val="FFFFFF"/>
                </a:solidFill>
                <a:latin typeface="Gmarket Sans Bold"/>
              </a:rPr>
              <a:t>W</a:t>
            </a:r>
            <a:r>
              <a:rPr lang="en-US" sz="11000" b="0" i="0" u="none" strike="noStrike" spc="400" dirty="0">
                <a:solidFill>
                  <a:srgbClr val="FFFFFF"/>
                </a:solidFill>
                <a:latin typeface="Gmarket Sans Bold"/>
              </a:rPr>
              <a:t>eek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0" y="4675375"/>
            <a:ext cx="84709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400" b="0" i="0" u="none" strike="noStrike" dirty="0">
              <a:solidFill>
                <a:srgbClr val="FFFFFF"/>
              </a:solidFill>
              <a:latin typeface="Gmarket Sans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DF8C406-1C1E-8F98-00AC-88D5CBA11E50}"/>
              </a:ext>
            </a:extLst>
          </p:cNvPr>
          <p:cNvSpPr txBox="1"/>
          <p:nvPr/>
        </p:nvSpPr>
        <p:spPr>
          <a:xfrm>
            <a:off x="914400" y="6006009"/>
            <a:ext cx="9080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r>
              <a:rPr lang="ko-KR" altLang="en-US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</a:t>
            </a:r>
            <a:r>
              <a:rPr lang="en-US" altLang="ko-KR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IN AND OUT: </a:t>
            </a:r>
            <a:r>
              <a:rPr lang="ko-KR" altLang="en-US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박지호</a:t>
            </a:r>
            <a:r>
              <a:rPr lang="en-US" altLang="ko-KR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안정원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8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코드설명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A69A495-E005-8E5D-A306-66ECAF98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0500"/>
            <a:ext cx="12544009" cy="4953000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9DFCBA7-77D9-ED3E-C859-22952858D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5219700"/>
            <a:ext cx="10509196" cy="4953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D97294B-A016-6283-8B83-E02A54C983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111250" y="5806510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8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코드설명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A1284D1-AA04-A7BB-B8A7-46EC35AC1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45" y="68379"/>
            <a:ext cx="9344155" cy="4388239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9528D1A-4B5C-CB3B-CED4-7A159067A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82" y="4470710"/>
            <a:ext cx="10171917" cy="577142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C9C8DFC-8843-F711-1931-971ED12DDA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108119" y="5773122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3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8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코드설명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6E1EAA-F6D2-C7C2-D4DD-785472324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57300"/>
            <a:ext cx="13362626" cy="71628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B4ED2FD-37C1-781A-5A43-898A0BE6E0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02899" y="5795027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9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8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코드설명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F65DAB8-EAA1-048C-4298-E1FEBFC75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730685"/>
            <a:ext cx="8515350" cy="6642188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899F3B-D746-7A69-8513-B138F4DB5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7372873"/>
            <a:ext cx="13878181" cy="2425612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9078909-0FE6-B7FF-490B-57770B4181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111250" y="5766844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6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624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10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03  </a:t>
            </a:r>
            <a:r>
              <a:rPr lang="ko-KR" altLang="en-US" sz="5500" spc="-200" dirty="0">
                <a:solidFill>
                  <a:srgbClr val="FFFFFF"/>
                </a:solidFill>
                <a:latin typeface="Gmarket Sans Bold"/>
                <a:ea typeface="Gmarket Sans Bold"/>
              </a:rPr>
              <a:t>결과물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4490AD6-049E-3650-8F33-F52F96970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2182873"/>
            <a:ext cx="13034597" cy="6999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B1D45-CB2D-CCED-840C-A75FA101A6D7}"/>
              </a:ext>
            </a:extLst>
          </p:cNvPr>
          <p:cNvSpPr txBox="1"/>
          <p:nvPr/>
        </p:nvSpPr>
        <p:spPr>
          <a:xfrm>
            <a:off x="4611665" y="1282187"/>
            <a:ext cx="5774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GPT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의 댓글 반응 요약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E9F43875-2E45-11F0-3453-E8820EDF0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67617" y="5808597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0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624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10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03  </a:t>
            </a:r>
            <a:r>
              <a:rPr lang="ko-KR" altLang="en-US" sz="5500" spc="-200" dirty="0">
                <a:solidFill>
                  <a:srgbClr val="FFFFFF"/>
                </a:solidFill>
                <a:latin typeface="Gmarket Sans Bold"/>
                <a:ea typeface="Gmarket Sans Bold"/>
              </a:rPr>
              <a:t>결과물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B1D45-CB2D-CCED-840C-A75FA101A6D7}"/>
              </a:ext>
            </a:extLst>
          </p:cNvPr>
          <p:cNvSpPr txBox="1"/>
          <p:nvPr/>
        </p:nvSpPr>
        <p:spPr>
          <a:xfrm>
            <a:off x="4611665" y="1282187"/>
            <a:ext cx="6699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전체 댓글의 워드 클라우드</a:t>
            </a:r>
          </a:p>
        </p:txBody>
      </p:sp>
      <p:pic>
        <p:nvPicPr>
          <p:cNvPr id="4" name="그림 3" descr="텍스트, 직사각형, 폰트, 평면도이(가) 표시된 사진&#10;&#10;자동 생성된 설명">
            <a:extLst>
              <a:ext uri="{FF2B5EF4-FFF2-40B4-BE49-F238E27FC236}">
                <a16:creationId xmlns:a16="http://schemas.microsoft.com/office/drawing/2014/main" id="{D5E98228-A2AA-FB8B-7577-5A96C68E8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65" y="2198368"/>
            <a:ext cx="12761935" cy="654251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5656795-9296-F43D-3516-15598653A27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87450" y="5807553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0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624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10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03  </a:t>
            </a:r>
            <a:r>
              <a:rPr lang="ko-KR" altLang="en-US" sz="5500" spc="-200" dirty="0">
                <a:solidFill>
                  <a:srgbClr val="FFFFFF"/>
                </a:solidFill>
                <a:latin typeface="Gmarket Sans Bold"/>
                <a:ea typeface="Gmarket Sans Bold"/>
              </a:rPr>
              <a:t>결과물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B1D45-CB2D-CCED-840C-A75FA101A6D7}"/>
              </a:ext>
            </a:extLst>
          </p:cNvPr>
          <p:cNvSpPr txBox="1"/>
          <p:nvPr/>
        </p:nvSpPr>
        <p:spPr>
          <a:xfrm>
            <a:off x="4611665" y="1282187"/>
            <a:ext cx="7191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긍정적 댓글의 워드 클라우드</a:t>
            </a:r>
          </a:p>
        </p:txBody>
      </p:sp>
      <p:pic>
        <p:nvPicPr>
          <p:cNvPr id="9" name="그림 8" descr="텍스트, 폰트, 평면도, 도표이(가) 표시된 사진&#10;&#10;자동 생성된 설명">
            <a:extLst>
              <a:ext uri="{FF2B5EF4-FFF2-40B4-BE49-F238E27FC236}">
                <a16:creationId xmlns:a16="http://schemas.microsoft.com/office/drawing/2014/main" id="{EE8013A8-7272-9A40-0A63-D46BC798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17" y="2401430"/>
            <a:ext cx="13108947" cy="708547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F5A3CE4C-05B6-48F6-3B2A-63D2DB53E5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87450" y="5803900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48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624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10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03  </a:t>
            </a:r>
            <a:r>
              <a:rPr lang="ko-KR" altLang="en-US" sz="5500" spc="-200" dirty="0">
                <a:solidFill>
                  <a:srgbClr val="FFFFFF"/>
                </a:solidFill>
                <a:latin typeface="Gmarket Sans Bold"/>
                <a:ea typeface="Gmarket Sans Bold"/>
              </a:rPr>
              <a:t>결과물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B1D45-CB2D-CCED-840C-A75FA101A6D7}"/>
              </a:ext>
            </a:extLst>
          </p:cNvPr>
          <p:cNvSpPr txBox="1"/>
          <p:nvPr/>
        </p:nvSpPr>
        <p:spPr>
          <a:xfrm>
            <a:off x="4611665" y="1282187"/>
            <a:ext cx="7191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부정적 댓글의 워드 클라우드</a:t>
            </a:r>
          </a:p>
        </p:txBody>
      </p:sp>
      <p:pic>
        <p:nvPicPr>
          <p:cNvPr id="4" name="그림 3" descr="텍스트, 폰트, 평면도, 도표이(가) 표시된 사진&#10;&#10;자동 생성된 설명">
            <a:extLst>
              <a:ext uri="{FF2B5EF4-FFF2-40B4-BE49-F238E27FC236}">
                <a16:creationId xmlns:a16="http://schemas.microsoft.com/office/drawing/2014/main" id="{5601BA2D-E68A-47C0-4C6D-558AEB0F6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64" y="2324099"/>
            <a:ext cx="12970061" cy="701040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787D5A1-C957-C904-61B9-510B17EE8C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87450" y="5803900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0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624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10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03  </a:t>
            </a:r>
            <a:r>
              <a:rPr lang="ko-KR" altLang="en-US" sz="5500" spc="-200" dirty="0">
                <a:solidFill>
                  <a:srgbClr val="FFFFFF"/>
                </a:solidFill>
                <a:latin typeface="Gmarket Sans Bold"/>
                <a:ea typeface="Gmarket Sans Bold"/>
              </a:rPr>
              <a:t>결과물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B1D45-CB2D-CCED-840C-A75FA101A6D7}"/>
              </a:ext>
            </a:extLst>
          </p:cNvPr>
          <p:cNvSpPr txBox="1"/>
          <p:nvPr/>
        </p:nvSpPr>
        <p:spPr>
          <a:xfrm>
            <a:off x="4611665" y="1282187"/>
            <a:ext cx="6699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중립 댓글의 워드 클라우드</a:t>
            </a:r>
          </a:p>
        </p:txBody>
      </p:sp>
      <p:pic>
        <p:nvPicPr>
          <p:cNvPr id="6" name="그림 5" descr="텍스트, 폰트, 평면도, 도표이(가) 표시된 사진&#10;&#10;자동 생성된 설명">
            <a:extLst>
              <a:ext uri="{FF2B5EF4-FFF2-40B4-BE49-F238E27FC236}">
                <a16:creationId xmlns:a16="http://schemas.microsoft.com/office/drawing/2014/main" id="{6AA3AB06-41CD-49B0-A100-5EB47620B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65" y="2107669"/>
            <a:ext cx="12829080" cy="69342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80D6F924-27B5-D8DF-706F-7AD4EBC6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82231" y="5803900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34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624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10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03  </a:t>
            </a:r>
            <a:r>
              <a:rPr lang="ko-KR" altLang="en-US" sz="5500" spc="-200" dirty="0">
                <a:solidFill>
                  <a:srgbClr val="FFFFFF"/>
                </a:solidFill>
                <a:latin typeface="Gmarket Sans Bold"/>
                <a:ea typeface="Gmarket Sans Bold"/>
              </a:rPr>
              <a:t>결과물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B1D45-CB2D-CCED-840C-A75FA101A6D7}"/>
              </a:ext>
            </a:extLst>
          </p:cNvPr>
          <p:cNvSpPr txBox="1"/>
          <p:nvPr/>
        </p:nvSpPr>
        <p:spPr>
          <a:xfrm>
            <a:off x="4611665" y="1282187"/>
            <a:ext cx="5867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반응 별 댓글 수 그래프</a:t>
            </a:r>
          </a:p>
        </p:txBody>
      </p:sp>
      <p:pic>
        <p:nvPicPr>
          <p:cNvPr id="4" name="그림 3" descr="스크린샷, 텍스트, 도표, 직사각형이(가) 표시된 사진&#10;&#10;자동 생성된 설명">
            <a:extLst>
              <a:ext uri="{FF2B5EF4-FFF2-40B4-BE49-F238E27FC236}">
                <a16:creationId xmlns:a16="http://schemas.microsoft.com/office/drawing/2014/main" id="{395ABCB2-885F-1B7F-F007-AA8DAF8D9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705099"/>
            <a:ext cx="12420600" cy="6740903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CBDB217-C7E8-E407-6901-50F38CF252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87450" y="5767888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6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7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3138292" y="5803900"/>
            <a:ext cx="3175000" cy="448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0" y="0"/>
            <a:ext cx="11950700" cy="102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829800" y="3632200"/>
            <a:ext cx="1663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3200" spc="-100" dirty="0">
                <a:solidFill>
                  <a:srgbClr val="2D2D2D"/>
                </a:solidFill>
                <a:ea typeface="Gmarket Sans Bold"/>
              </a:rPr>
              <a:t>주제선정</a:t>
            </a:r>
            <a:endParaRPr lang="en-US" altLang="ko-KR" sz="3200" spc="-100" dirty="0">
              <a:solidFill>
                <a:srgbClr val="2D2D2D"/>
              </a:solidFill>
              <a:ea typeface="Gmarket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97800" y="3492500"/>
            <a:ext cx="17526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800" b="0" i="0" u="none" strike="noStrike" spc="-300">
                <a:solidFill>
                  <a:srgbClr val="284ADE"/>
                </a:solidFill>
                <a:latin typeface="Gmarket Sans Bold"/>
              </a:rPr>
              <a:t>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7823200" y="3390900"/>
            <a:ext cx="36576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65400" y="3644900"/>
            <a:ext cx="1663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3200" spc="-100" dirty="0">
                <a:solidFill>
                  <a:srgbClr val="2D2D2D"/>
                </a:solidFill>
                <a:ea typeface="Gmarket Sans Bold"/>
              </a:rPr>
              <a:t>코드설명</a:t>
            </a:r>
            <a:endParaRPr lang="ko-KR" sz="3200" b="0" i="0" u="none" strike="noStrike" spc="-100" dirty="0">
              <a:solidFill>
                <a:srgbClr val="2D2D2D"/>
              </a:solidFill>
              <a:ea typeface="Gmarket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246100" y="3505200"/>
            <a:ext cx="1752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800" b="0" i="0" u="none" strike="noStrike" spc="-300">
                <a:solidFill>
                  <a:srgbClr val="284ADE"/>
                </a:solidFill>
                <a:latin typeface="Gmarket Sans Bold"/>
              </a:rPr>
              <a:t>02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3258800" y="3390900"/>
            <a:ext cx="36576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296400" y="6896100"/>
            <a:ext cx="2184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3200" spc="-100" dirty="0">
                <a:solidFill>
                  <a:srgbClr val="2D2D2D"/>
                </a:solidFill>
                <a:ea typeface="Gmarket Sans Bold"/>
              </a:rPr>
              <a:t>결과물</a:t>
            </a:r>
            <a:endParaRPr lang="ko-KR" sz="3200" b="0" i="0" u="none" strike="noStrike" spc="-100" dirty="0">
              <a:solidFill>
                <a:srgbClr val="2D2D2D"/>
              </a:solidFill>
              <a:ea typeface="Gmarket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810500" y="6743700"/>
            <a:ext cx="1752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800" b="0" i="0" u="none" strike="noStrike" spc="-300">
                <a:solidFill>
                  <a:srgbClr val="284ADE"/>
                </a:solidFill>
                <a:latin typeface="Gmarket Sans Bold"/>
              </a:rPr>
              <a:t>03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7823200" y="6642100"/>
            <a:ext cx="36576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782800" y="6896100"/>
            <a:ext cx="2146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3200" spc="-100" dirty="0">
                <a:solidFill>
                  <a:srgbClr val="2D2D2D"/>
                </a:solidFill>
                <a:ea typeface="Gmarket Sans Bold"/>
              </a:rPr>
              <a:t>보완할 점</a:t>
            </a:r>
            <a:endParaRPr lang="ko-KR" sz="3200" b="0" i="0" u="none" strike="noStrike" spc="-100" dirty="0">
              <a:solidFill>
                <a:srgbClr val="2D2D2D"/>
              </a:solidFill>
              <a:ea typeface="Gmarket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58800" y="6743700"/>
            <a:ext cx="1752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800" b="0" i="0" u="none" strike="noStrike" spc="-300" dirty="0">
                <a:solidFill>
                  <a:srgbClr val="284ADE"/>
                </a:solidFill>
                <a:latin typeface="Gmarket Sans Bold"/>
              </a:rPr>
              <a:t>04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3258800" y="6642100"/>
            <a:ext cx="36576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52600" y="1916830"/>
            <a:ext cx="24892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0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목차</a:t>
            </a:r>
            <a:endParaRPr lang="en-US" sz="10000" b="0" i="0" u="none" strike="noStrike" dirty="0">
              <a:solidFill>
                <a:srgbClr val="FFFF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3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04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보완할 점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F9BC9-1C09-0412-67AA-17C3A5230B99}"/>
              </a:ext>
            </a:extLst>
          </p:cNvPr>
          <p:cNvSpPr txBox="1"/>
          <p:nvPr/>
        </p:nvSpPr>
        <p:spPr>
          <a:xfrm>
            <a:off x="4611665" y="1282187"/>
            <a:ext cx="6920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400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불용어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제거 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조사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부사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등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1429A-4744-0179-8695-53894386AD87}"/>
              </a:ext>
            </a:extLst>
          </p:cNvPr>
          <p:cNvSpPr txBox="1"/>
          <p:nvPr/>
        </p:nvSpPr>
        <p:spPr>
          <a:xfrm>
            <a:off x="4621060" y="2857500"/>
            <a:ext cx="11702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워드 클라우드에 서술어에 비해 명사의 크기가 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 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너무 크게 반영돼서 정작 중요한 내용 확인이 힘듦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610C1-6311-E8EC-6155-1E28D9F218F3}"/>
              </a:ext>
            </a:extLst>
          </p:cNvPr>
          <p:cNvSpPr txBox="1"/>
          <p:nvPr/>
        </p:nvSpPr>
        <p:spPr>
          <a:xfrm>
            <a:off x="4611665" y="4914900"/>
            <a:ext cx="12229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댓글의 실제 의도를 파악하지 못하고 분류할 수 있음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  (ex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반어법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5FB3B4-F9DF-8934-66D4-ABB462C0DB96}"/>
              </a:ext>
            </a:extLst>
          </p:cNvPr>
          <p:cNvSpPr txBox="1"/>
          <p:nvPr/>
        </p:nvSpPr>
        <p:spPr>
          <a:xfrm>
            <a:off x="4611665" y="6972300"/>
            <a:ext cx="114088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페이지 접속 후</a:t>
            </a:r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초반에는 직접 스크롤 해야 돼서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en-US" altLang="ko-KR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  </a:t>
            </a: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완전 자동화는 아님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3437A9-F104-96B9-DDB8-8BAC666ACA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5821123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7759700"/>
            <a:ext cx="13081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400" y="2857500"/>
            <a:ext cx="5435600" cy="689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1300" y="9753600"/>
            <a:ext cx="18757900" cy="533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1600" y="2959100"/>
            <a:ext cx="112014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0500" b="0" i="0" u="none" strike="noStrike" spc="-400" dirty="0">
                <a:solidFill>
                  <a:srgbClr val="FFFFFF"/>
                </a:solidFill>
                <a:latin typeface="Gmarket Sans Bold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4846300" y="1384300"/>
            <a:ext cx="3225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232101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0651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주제선정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C15F-4FEF-D7B8-E1D8-FC1C926BD481}"/>
              </a:ext>
            </a:extLst>
          </p:cNvPr>
          <p:cNvSpPr txBox="1"/>
          <p:nvPr/>
        </p:nvSpPr>
        <p:spPr>
          <a:xfrm>
            <a:off x="4793948" y="1136649"/>
            <a:ext cx="9067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유튜브 댓글 분석 프로그램</a:t>
            </a:r>
          </a:p>
        </p:txBody>
      </p:sp>
      <p:pic>
        <p:nvPicPr>
          <p:cNvPr id="12" name="그림 11" descr="로고, 상징, 레드, 카민이(가) 표시된 사진&#10;&#10;자동 생성된 설명">
            <a:extLst>
              <a:ext uri="{FF2B5EF4-FFF2-40B4-BE49-F238E27FC236}">
                <a16:creationId xmlns:a16="http://schemas.microsoft.com/office/drawing/2014/main" id="{2B7016A6-52E1-D25C-DF6A-DC5CC26C5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780" y="4450240"/>
            <a:ext cx="2253060" cy="1504857"/>
          </a:xfrm>
          <a:prstGeom prst="rect">
            <a:avLst/>
          </a:prstGeom>
        </p:spPr>
      </p:pic>
      <p:pic>
        <p:nvPicPr>
          <p:cNvPr id="20" name="그림 19" descr="폰트, 텍스트, 로고, 상징이(가) 표시된 사진&#10;&#10;자동 생성된 설명">
            <a:extLst>
              <a:ext uri="{FF2B5EF4-FFF2-40B4-BE49-F238E27FC236}">
                <a16:creationId xmlns:a16="http://schemas.microsoft.com/office/drawing/2014/main" id="{9D125ABC-D6E3-235E-FD86-FC0A99CC4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447" y="6210300"/>
            <a:ext cx="2057400" cy="1928812"/>
          </a:xfrm>
          <a:prstGeom prst="rect">
            <a:avLst/>
          </a:prstGeom>
        </p:spPr>
      </p:pic>
      <p:pic>
        <p:nvPicPr>
          <p:cNvPr id="22" name="그림 21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1C83955-2390-9E7D-6C14-C0B42B4E9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160" y="2467788"/>
            <a:ext cx="4530782" cy="2635251"/>
          </a:xfrm>
          <a:prstGeom prst="rect">
            <a:avLst/>
          </a:prstGeom>
        </p:spPr>
      </p:pic>
      <p:pic>
        <p:nvPicPr>
          <p:cNvPr id="24" name="그림 23" descr="그래픽, 로고, 폰트, 상징이(가) 표시된 사진&#10;&#10;자동 생성된 설명">
            <a:extLst>
              <a:ext uri="{FF2B5EF4-FFF2-40B4-BE49-F238E27FC236}">
                <a16:creationId xmlns:a16="http://schemas.microsoft.com/office/drawing/2014/main" id="{013F1C9B-4F21-5CE7-9A91-9270C96EC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64" y="4125665"/>
            <a:ext cx="2269720" cy="2154009"/>
          </a:xfrm>
          <a:prstGeom prst="rect">
            <a:avLst/>
          </a:prstGeom>
        </p:spPr>
      </p:pic>
      <p:pic>
        <p:nvPicPr>
          <p:cNvPr id="26" name="그래픽 25" descr="직선 화살표 단색으로 채워진">
            <a:extLst>
              <a:ext uri="{FF2B5EF4-FFF2-40B4-BE49-F238E27FC236}">
                <a16:creationId xmlns:a16="http://schemas.microsoft.com/office/drawing/2014/main" id="{C6948F4E-8502-2786-6392-CE750AB70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113582" y="4710584"/>
            <a:ext cx="984168" cy="984168"/>
          </a:xfrm>
          <a:prstGeom prst="rect">
            <a:avLst/>
          </a:prstGeom>
        </p:spPr>
      </p:pic>
      <p:pic>
        <p:nvPicPr>
          <p:cNvPr id="27" name="그래픽 26" descr="직선 화살표 단색으로 채워진">
            <a:extLst>
              <a:ext uri="{FF2B5EF4-FFF2-40B4-BE49-F238E27FC236}">
                <a16:creationId xmlns:a16="http://schemas.microsoft.com/office/drawing/2014/main" id="{699A5FF7-CC0D-49D5-DED1-6AABE1DA81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937916" y="4710584"/>
            <a:ext cx="984168" cy="984168"/>
          </a:xfrm>
          <a:prstGeom prst="rect">
            <a:avLst/>
          </a:prstGeom>
        </p:spPr>
      </p:pic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2A7947EA-8DDB-D7DD-9703-90C554122A33}"/>
              </a:ext>
            </a:extLst>
          </p:cNvPr>
          <p:cNvSpPr/>
          <p:nvPr/>
        </p:nvSpPr>
        <p:spPr>
          <a:xfrm>
            <a:off x="13806947" y="5040697"/>
            <a:ext cx="914400" cy="9144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47D2CAFB-9D7E-5DC6-64AE-AA853BC8600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1057100" y="5673353"/>
            <a:ext cx="31750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8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코드설명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FB3B06F-82F3-E9F3-B3B5-1FD15DB51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52500"/>
            <a:ext cx="13771825" cy="80772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19DC5AE-C829-42F8-653E-EB25840FAA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1250" y="5803900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1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8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코드설명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4" name="그림 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9B355FA8-A3F9-D9D5-0215-8BEF8AA87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266700"/>
            <a:ext cx="12172950" cy="6220454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44D24BB-58FA-F2DB-CAC9-194B96228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6501127"/>
            <a:ext cx="11710329" cy="37719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199AD2ED-9BEA-463F-0CA6-F64BADC250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111250" y="5785230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4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8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코드설명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FFD5210-BF06-36A0-2D4B-FE71797FF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32" y="114300"/>
            <a:ext cx="10501328" cy="6553200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61AE420-1C3B-6571-DFFB-4566247DC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32" y="6670110"/>
            <a:ext cx="11018469" cy="3323604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945B1F3B-9B32-C767-CE6C-616021F506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111250" y="5805466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8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8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코드설명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4" name="그림 3" descr="텍스트, 스크린샷, 흑백, 블랙이(가) 표시된 사진&#10;&#10;자동 생성된 설명">
            <a:extLst>
              <a:ext uri="{FF2B5EF4-FFF2-40B4-BE49-F238E27FC236}">
                <a16:creationId xmlns:a16="http://schemas.microsoft.com/office/drawing/2014/main" id="{535AAA2E-8F9F-E1F0-4B3E-E896E4AD3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048" y="286124"/>
            <a:ext cx="9395058" cy="5029199"/>
          </a:xfrm>
          <a:prstGeom prst="rect">
            <a:avLst/>
          </a:prstGeom>
        </p:spPr>
      </p:pic>
      <p:pic>
        <p:nvPicPr>
          <p:cNvPr id="7" name="그림 6" descr="텍스트, 패턴, 스크린샷, 흑백이(가) 표시된 사진&#10;&#10;자동 생성된 설명">
            <a:extLst>
              <a:ext uri="{FF2B5EF4-FFF2-40B4-BE49-F238E27FC236}">
                <a16:creationId xmlns:a16="http://schemas.microsoft.com/office/drawing/2014/main" id="{B86399D2-D9F9-FA88-6843-08A4C76BE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27" y="5301231"/>
            <a:ext cx="9372600" cy="4978984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EE82836-863D-533C-4672-ADF8CC9EBE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121689" y="5797115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8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8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코드설명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9EA5D2D-3F54-3DCF-9CD2-9DB06CA1F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04900"/>
            <a:ext cx="12377831" cy="838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3D8E6A8-6FD2-1DBD-53FC-2CC54E20C5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1250" y="5803900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7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800" y="1104900"/>
            <a:ext cx="398145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500" spc="-200" dirty="0">
                <a:solidFill>
                  <a:srgbClr val="FFF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r>
              <a:rPr lang="ko-KR" altLang="en-US" sz="5500" spc="-200" dirty="0">
                <a:solidFill>
                  <a:srgbClr val="FFFFFF"/>
                </a:solidFill>
                <a:ea typeface="Gmarket Sans Bold"/>
              </a:rPr>
              <a:t>코드설명</a:t>
            </a:r>
            <a:r>
              <a:rPr lang="en-US" altLang="ko-KR" sz="5500" spc="-200" dirty="0">
                <a:solidFill>
                  <a:srgbClr val="FFFFFF"/>
                </a:solidFill>
                <a:ea typeface="Gmarket Sans Bold"/>
              </a:rPr>
              <a:t> </a:t>
            </a:r>
            <a:endParaRPr lang="ko-KR" sz="5500" b="0" i="0" u="none" strike="noStrike" spc="-2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78953C9-91FE-DD21-EA86-C88CEA1AB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72" y="1104900"/>
            <a:ext cx="13906844" cy="74676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CDFFF18-D23A-E82F-70C9-5A3DF72D5E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1250" y="5781458"/>
            <a:ext cx="317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99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159</Words>
  <Application>Microsoft Office PowerPoint</Application>
  <PresentationFormat>사용자 지정</PresentationFormat>
  <Paragraphs>44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Gmarket Sans Light</vt:lpstr>
      <vt:lpstr>Calibri</vt:lpstr>
      <vt:lpstr>Arial</vt:lpstr>
      <vt:lpstr>에스코어 드림 9 Black</vt:lpstr>
      <vt:lpstr>에스코어 드림 8 Heavy</vt:lpstr>
      <vt:lpstr>Gmarket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안정원</dc:creator>
  <cp:lastModifiedBy>정원 안</cp:lastModifiedBy>
  <cp:revision>2</cp:revision>
  <dcterms:created xsi:type="dcterms:W3CDTF">2006-08-16T00:00:00Z</dcterms:created>
  <dcterms:modified xsi:type="dcterms:W3CDTF">2024-07-28T18:02:06Z</dcterms:modified>
</cp:coreProperties>
</file>